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1DB3-F3F1-4B0D-B192-2837FBB3324E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1F70-5A63-4A74-8637-B77E021DF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047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1DB3-F3F1-4B0D-B192-2837FBB3324E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1F70-5A63-4A74-8637-B77E021DF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203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1DB3-F3F1-4B0D-B192-2837FBB3324E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1F70-5A63-4A74-8637-B77E021DF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03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1DB3-F3F1-4B0D-B192-2837FBB3324E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1F70-5A63-4A74-8637-B77E021DF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78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1DB3-F3F1-4B0D-B192-2837FBB3324E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1F70-5A63-4A74-8637-B77E021DF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91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1DB3-F3F1-4B0D-B192-2837FBB3324E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1F70-5A63-4A74-8637-B77E021DF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96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1DB3-F3F1-4B0D-B192-2837FBB3324E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1F70-5A63-4A74-8637-B77E021DF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26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1DB3-F3F1-4B0D-B192-2837FBB3324E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1F70-5A63-4A74-8637-B77E021DF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86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1DB3-F3F1-4B0D-B192-2837FBB3324E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1F70-5A63-4A74-8637-B77E021DF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78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1DB3-F3F1-4B0D-B192-2837FBB3324E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1F70-5A63-4A74-8637-B77E021DF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0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1DB3-F3F1-4B0D-B192-2837FBB3324E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C1F70-5A63-4A74-8637-B77E021DF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07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71DB3-F3F1-4B0D-B192-2837FBB3324E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C1F70-5A63-4A74-8637-B77E021DFD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07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5272" y="342900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20689"/>
            <a:ext cx="69956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Я люблю все цветы, но этот цветочек  я вырастил своими ручками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5949280"/>
            <a:ext cx="2988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Суслов Даниил 3 -Г</a:t>
            </a:r>
          </a:p>
          <a:p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7133">
            <a:off x="251520" y="2276872"/>
            <a:ext cx="5724128" cy="357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0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6718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82617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Первым делом я отделил черенок  от</a:t>
            </a:r>
          </a:p>
          <a:p>
            <a:r>
              <a:rPr lang="ru-RU" sz="3600" b="1" i="1" dirty="0" smtClean="0">
                <a:solidFill>
                  <a:schemeClr val="bg1"/>
                </a:solidFill>
              </a:rPr>
              <a:t> цветочка и поставил его в воду </a:t>
            </a:r>
          </a:p>
          <a:p>
            <a:endParaRPr lang="ru-RU" sz="36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772816"/>
            <a:ext cx="3888432" cy="3312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4183541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521583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Через  неделю мой черенок пустил корешки 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12767">
            <a:off x="812004" y="2649964"/>
            <a:ext cx="4265141" cy="309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6616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Через 5 дней  мой цветочек немного подрос и я его пересадил в горшочек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446449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5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51520" y="476672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</a:rPr>
              <a:t>Я его поливал и следил, когда он даст первые </a:t>
            </a:r>
            <a:r>
              <a:rPr lang="ru-RU" sz="3600" i="1" dirty="0">
                <a:solidFill>
                  <a:schemeClr val="bg1"/>
                </a:solidFill>
              </a:rPr>
              <a:t>ц</a:t>
            </a:r>
            <a:r>
              <a:rPr lang="ru-RU" sz="3600" i="1" dirty="0" smtClean="0">
                <a:solidFill>
                  <a:schemeClr val="bg1"/>
                </a:solidFill>
              </a:rPr>
              <a:t>веточки </a:t>
            </a:r>
            <a:endParaRPr lang="ru-RU" sz="3600" i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468052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3568" y="257680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Через  3 недели он  значительно вырос, дал первые цветочки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39286">
            <a:off x="-108644" y="3413133"/>
            <a:ext cx="3511467" cy="26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6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7504" y="496794"/>
            <a:ext cx="58326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И вот спустя немного времени мой цветочек 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smtClean="0">
                <a:solidFill>
                  <a:schemeClr val="bg1"/>
                </a:solidFill>
              </a:rPr>
              <a:t>-</a:t>
            </a:r>
            <a:r>
              <a:rPr lang="ru-RU" sz="2800" b="1" i="1" smtClean="0">
                <a:solidFill>
                  <a:schemeClr val="bg1"/>
                </a:solidFill>
              </a:rPr>
              <a:t>б</a:t>
            </a:r>
            <a:r>
              <a:rPr lang="ru-RU" sz="2800" b="1" i="1" smtClean="0">
                <a:solidFill>
                  <a:schemeClr val="bg1"/>
                </a:solidFill>
              </a:rPr>
              <a:t>альзамин совсем </a:t>
            </a:r>
            <a:r>
              <a:rPr lang="ru-RU" sz="2800" b="1" i="1" dirty="0" smtClean="0">
                <a:solidFill>
                  <a:schemeClr val="bg1"/>
                </a:solidFill>
              </a:rPr>
              <a:t>вырос и радует меня своей красотой 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36026">
            <a:off x="418731" y="2999684"/>
            <a:ext cx="3924101" cy="294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86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Teacher</cp:lastModifiedBy>
  <cp:revision>9</cp:revision>
  <dcterms:created xsi:type="dcterms:W3CDTF">2017-04-21T13:39:41Z</dcterms:created>
  <dcterms:modified xsi:type="dcterms:W3CDTF">2017-05-14T15:48:07Z</dcterms:modified>
</cp:coreProperties>
</file>