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65316"/>
            <a:ext cx="4565639" cy="2016223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Теплица на подоконнике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869160"/>
            <a:ext cx="2768352" cy="1656184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Никита Чумак 3-Г класс   УВК «ГАРАНТ»  </a:t>
            </a: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C:\Users\vova\Desktop\ИГРЫ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" y="3468772"/>
            <a:ext cx="4536504" cy="33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ova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39" y="-6036"/>
            <a:ext cx="4504509" cy="382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08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8.Образовалась корзинка </a:t>
            </a:r>
            <a:r>
              <a:rPr lang="ru-RU" dirty="0" smtClean="0"/>
              <a:t>(начало </a:t>
            </a:r>
            <a:r>
              <a:rPr lang="ru-RU" dirty="0" err="1" smtClean="0"/>
              <a:t>бутонизации</a:t>
            </a:r>
            <a:r>
              <a:rPr lang="ru-RU" dirty="0" smtClean="0"/>
              <a:t>) на 49-й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957937" cy="5218453"/>
          </a:xfrm>
        </p:spPr>
      </p:pic>
    </p:spTree>
    <p:extLst>
      <p:ext uri="{BB962C8B-B14F-4D97-AF65-F5344CB8AC3E}">
        <p14:creationId xmlns:p14="http://schemas.microsoft.com/office/powerpoint/2010/main" val="29428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9. </a:t>
            </a:r>
            <a:r>
              <a:rPr lang="ru-RU" dirty="0" err="1" smtClean="0"/>
              <a:t>бутонизация</a:t>
            </a:r>
            <a:r>
              <a:rPr lang="ru-RU" dirty="0" smtClean="0"/>
              <a:t>, интенсивный рост        50-72-й день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927767" cy="5195825"/>
          </a:xfrm>
        </p:spPr>
      </p:pic>
    </p:spTree>
    <p:extLst>
      <p:ext uri="{BB962C8B-B14F-4D97-AF65-F5344CB8AC3E}">
        <p14:creationId xmlns:p14="http://schemas.microsoft.com/office/powerpoint/2010/main" val="385716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10. Начало цветения на 73-й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7029945" cy="5272459"/>
          </a:xfrm>
        </p:spPr>
      </p:pic>
    </p:spTree>
    <p:extLst>
      <p:ext uri="{BB962C8B-B14F-4D97-AF65-F5344CB8AC3E}">
        <p14:creationId xmlns:p14="http://schemas.microsoft.com/office/powerpoint/2010/main" val="8126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11. Цветение 74-90-й день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548" y="1880827"/>
            <a:ext cx="5472607" cy="410445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9075" y="1883693"/>
            <a:ext cx="5495528" cy="4121646"/>
          </a:xfrm>
        </p:spPr>
      </p:pic>
    </p:spTree>
    <p:extLst>
      <p:ext uri="{BB962C8B-B14F-4D97-AF65-F5344CB8AC3E}">
        <p14:creationId xmlns:p14="http://schemas.microsoft.com/office/powerpoint/2010/main" val="36054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12. Цветение 74-90-й день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9923" y="1902872"/>
            <a:ext cx="5456932" cy="409269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608" y="1943835"/>
            <a:ext cx="5400600" cy="4050450"/>
          </a:xfrm>
        </p:spPr>
      </p:pic>
    </p:spTree>
    <p:extLst>
      <p:ext uri="{BB962C8B-B14F-4D97-AF65-F5344CB8AC3E}">
        <p14:creationId xmlns:p14="http://schemas.microsoft.com/office/powerpoint/2010/main" val="10435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проекте </a:t>
            </a:r>
            <a:r>
              <a:rPr lang="ru-RU" dirty="0" smtClean="0"/>
              <a:t>«</a:t>
            </a:r>
            <a:r>
              <a:rPr lang="ru-RU" dirty="0" smtClean="0"/>
              <a:t>теплица</a:t>
            </a:r>
            <a:r>
              <a:rPr lang="ru-RU" dirty="0" smtClean="0"/>
              <a:t> </a:t>
            </a:r>
            <a:r>
              <a:rPr lang="ru-RU" dirty="0" smtClean="0"/>
              <a:t>на подоконнике» так же участвовали </a:t>
            </a:r>
            <a:r>
              <a:rPr lang="ru-RU" dirty="0" err="1" smtClean="0"/>
              <a:t>толстянка</a:t>
            </a:r>
            <a:r>
              <a:rPr lang="ru-RU" dirty="0" smtClean="0"/>
              <a:t> и кукуруза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78113"/>
            <a:ext cx="5012895" cy="375967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840684" cy="3630513"/>
          </a:xfrm>
        </p:spPr>
      </p:pic>
    </p:spTree>
    <p:extLst>
      <p:ext uri="{BB962C8B-B14F-4D97-AF65-F5344CB8AC3E}">
        <p14:creationId xmlns:p14="http://schemas.microsoft.com/office/powerpoint/2010/main" val="21652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14. Поставил в воду отросток </a:t>
            </a:r>
            <a:r>
              <a:rPr lang="ru-RU" dirty="0" err="1" smtClean="0"/>
              <a:t>толстянки</a:t>
            </a:r>
            <a:r>
              <a:rPr lang="ru-RU" dirty="0" smtClean="0"/>
              <a:t> 14 января 2017 года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0074" y="2114036"/>
            <a:ext cx="5421674" cy="4066255"/>
          </a:xfrm>
        </p:spPr>
      </p:pic>
    </p:spTree>
    <p:extLst>
      <p:ext uri="{BB962C8B-B14F-4D97-AF65-F5344CB8AC3E}">
        <p14:creationId xmlns:p14="http://schemas.microsoft.com/office/powerpoint/2010/main" val="69446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15. У отростка появился корень и высадил в грунт на 19-й день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4557" y="2252869"/>
            <a:ext cx="4992554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48880"/>
            <a:ext cx="5175663" cy="3881747"/>
          </a:xfrm>
        </p:spPr>
      </p:pic>
    </p:spTree>
    <p:extLst>
      <p:ext uri="{BB962C8B-B14F-4D97-AF65-F5344CB8AC3E}">
        <p14:creationId xmlns:p14="http://schemas.microsoft.com/office/powerpoint/2010/main" val="136625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16. </a:t>
            </a:r>
            <a:r>
              <a:rPr lang="ru-RU" dirty="0" smtClean="0"/>
              <a:t>Появилась </a:t>
            </a:r>
            <a:r>
              <a:rPr lang="ru-RU" dirty="0" smtClean="0"/>
              <a:t>новая пара листьев на    53-й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5123" y="1949413"/>
            <a:ext cx="5445224" cy="4083918"/>
          </a:xfrm>
        </p:spPr>
      </p:pic>
    </p:spTree>
    <p:extLst>
      <p:ext uri="{BB962C8B-B14F-4D97-AF65-F5344CB8AC3E}">
        <p14:creationId xmlns:p14="http://schemas.microsoft.com/office/powerpoint/2010/main" val="11006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17. Замочил зерно кукурузы 14 января 2017 года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724252" cy="5043189"/>
          </a:xfrm>
        </p:spPr>
      </p:pic>
    </p:spTree>
    <p:extLst>
      <p:ext uri="{BB962C8B-B14F-4D97-AF65-F5344CB8AC3E}">
        <p14:creationId xmlns:p14="http://schemas.microsoft.com/office/powerpoint/2010/main" val="36260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Подсолнух Декоративный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336012"/>
            <a:ext cx="8496943" cy="5189332"/>
          </a:xfrm>
        </p:spPr>
      </p:pic>
    </p:spTree>
    <p:extLst>
      <p:ext uri="{BB962C8B-B14F-4D97-AF65-F5344CB8AC3E}">
        <p14:creationId xmlns:p14="http://schemas.microsoft.com/office/powerpoint/2010/main" val="25615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18. Проклюнулись зерна и высадил в грунт на 8-й день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2" y="1412776"/>
            <a:ext cx="5206967" cy="39052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20" y="2924944"/>
            <a:ext cx="5219680" cy="3914760"/>
          </a:xfrm>
        </p:spPr>
      </p:pic>
    </p:spTree>
    <p:extLst>
      <p:ext uri="{BB962C8B-B14F-4D97-AF65-F5344CB8AC3E}">
        <p14:creationId xmlns:p14="http://schemas.microsoft.com/office/powerpoint/2010/main" val="38908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19. Появился первый </a:t>
            </a:r>
            <a:r>
              <a:rPr lang="ru-RU" dirty="0" err="1" smtClean="0"/>
              <a:t>всход</a:t>
            </a:r>
            <a:r>
              <a:rPr lang="ru-RU" dirty="0" smtClean="0"/>
              <a:t> кукурузы на 14-й день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724252" cy="5043189"/>
          </a:xfrm>
        </p:spPr>
      </p:pic>
    </p:spTree>
    <p:extLst>
      <p:ext uri="{BB962C8B-B14F-4D97-AF65-F5344CB8AC3E}">
        <p14:creationId xmlns:p14="http://schemas.microsoft.com/office/powerpoint/2010/main" val="7489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20. Интенсивный рост кукурузы              15-28-й день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724252" cy="5043189"/>
          </a:xfrm>
        </p:spPr>
      </p:pic>
    </p:spTree>
    <p:extLst>
      <p:ext uri="{BB962C8B-B14F-4D97-AF65-F5344CB8AC3E}">
        <p14:creationId xmlns:p14="http://schemas.microsoft.com/office/powerpoint/2010/main" val="41041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21.Гибель ростков кукурузы при загадочных обстоятельствах на 29-день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6628241" cy="4971181"/>
          </a:xfrm>
        </p:spPr>
      </p:pic>
    </p:spTree>
    <p:extLst>
      <p:ext uri="{BB962C8B-B14F-4D97-AF65-F5344CB8AC3E}">
        <p14:creationId xmlns:p14="http://schemas.microsoft.com/office/powerpoint/2010/main" val="2854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22. Съемка скрытой камерой, 29-й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108295" cy="5331221"/>
          </a:xfrm>
        </p:spPr>
      </p:pic>
    </p:spTree>
    <p:extLst>
      <p:ext uri="{BB962C8B-B14F-4D97-AF65-F5344CB8AC3E}">
        <p14:creationId xmlns:p14="http://schemas.microsoft.com/office/powerpoint/2010/main" val="25046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/>
          </a:bodyPr>
          <a:lstStyle/>
          <a:p>
            <a:r>
              <a:rPr lang="ru-RU" dirty="0" smtClean="0"/>
              <a:t>1.Замочил семя 14 января 2017 года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183139" cy="5387354"/>
          </a:xfrm>
        </p:spPr>
      </p:pic>
    </p:spTree>
    <p:extLst>
      <p:ext uri="{BB962C8B-B14F-4D97-AF65-F5344CB8AC3E}">
        <p14:creationId xmlns:p14="http://schemas.microsoft.com/office/powerpoint/2010/main" val="26628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2.Проклюнулось семя на 8-й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7008779" cy="5256584"/>
          </a:xfrm>
        </p:spPr>
      </p:pic>
    </p:spTree>
    <p:extLst>
      <p:ext uri="{BB962C8B-B14F-4D97-AF65-F5344CB8AC3E}">
        <p14:creationId xmlns:p14="http://schemas.microsoft.com/office/powerpoint/2010/main" val="23122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 Высадил семя в грунт на 11-й день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9" y="2276872"/>
            <a:ext cx="4342871" cy="32571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4343400" cy="3257550"/>
          </a:xfrm>
        </p:spPr>
      </p:pic>
    </p:spTree>
    <p:extLst>
      <p:ext uri="{BB962C8B-B14F-4D97-AF65-F5344CB8AC3E}">
        <p14:creationId xmlns:p14="http://schemas.microsoft.com/office/powerpoint/2010/main" val="39838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ru-RU" dirty="0" smtClean="0"/>
              <a:t>.появ</a:t>
            </a:r>
            <a:r>
              <a:rPr lang="ru-RU" dirty="0" smtClean="0"/>
              <a:t>ились</a:t>
            </a:r>
            <a:r>
              <a:rPr lang="ru-RU" dirty="0" smtClean="0"/>
              <a:t> всходы </a:t>
            </a:r>
            <a:r>
              <a:rPr lang="ru-RU" dirty="0" smtClean="0"/>
              <a:t>на 13-й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957937" cy="5218453"/>
          </a:xfrm>
        </p:spPr>
      </p:pic>
    </p:spTree>
    <p:extLst>
      <p:ext uri="{BB962C8B-B14F-4D97-AF65-F5344CB8AC3E}">
        <p14:creationId xmlns:p14="http://schemas.microsoft.com/office/powerpoint/2010/main" val="201622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5. </a:t>
            </a:r>
            <a:r>
              <a:rPr lang="ru-RU" dirty="0" smtClean="0"/>
              <a:t>Образовалась первая пара </a:t>
            </a:r>
            <a:r>
              <a:rPr lang="ru-RU" dirty="0" smtClean="0"/>
              <a:t>листьев на 18-й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916273" cy="5187205"/>
          </a:xfrm>
        </p:spPr>
      </p:pic>
    </p:spTree>
    <p:extLst>
      <p:ext uri="{BB962C8B-B14F-4D97-AF65-F5344CB8AC3E}">
        <p14:creationId xmlns:p14="http://schemas.microsoft.com/office/powerpoint/2010/main" val="1689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6. </a:t>
            </a:r>
            <a:r>
              <a:rPr lang="ru-RU" dirty="0" smtClean="0"/>
              <a:t>Образовалась вторая пара </a:t>
            </a:r>
            <a:r>
              <a:rPr lang="ru-RU" dirty="0" smtClean="0"/>
              <a:t>листьев на 22-й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940277" cy="5205207"/>
          </a:xfrm>
        </p:spPr>
      </p:pic>
    </p:spTree>
    <p:extLst>
      <p:ext uri="{BB962C8B-B14F-4D97-AF65-F5344CB8AC3E}">
        <p14:creationId xmlns:p14="http://schemas.microsoft.com/office/powerpoint/2010/main" val="41631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7.Рост растения 23-48-й день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824536" cy="36184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66982"/>
            <a:ext cx="4788024" cy="3591018"/>
          </a:xfrm>
        </p:spPr>
      </p:pic>
    </p:spTree>
    <p:extLst>
      <p:ext uri="{BB962C8B-B14F-4D97-AF65-F5344CB8AC3E}">
        <p14:creationId xmlns:p14="http://schemas.microsoft.com/office/powerpoint/2010/main" val="3285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402</TotalTime>
  <Words>193</Words>
  <Application>Microsoft Office PowerPoint</Application>
  <PresentationFormat>Экран (4:3)</PresentationFormat>
  <Paragraphs>25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Теплица на подоконнике</vt:lpstr>
      <vt:lpstr>Подсолнух Декоративный</vt:lpstr>
      <vt:lpstr>1.Замочил семя 14 января 2017 года</vt:lpstr>
      <vt:lpstr>2.Проклюнулось семя на 8-й день</vt:lpstr>
      <vt:lpstr>3. Высадил семя в грунт на 11-й день</vt:lpstr>
      <vt:lpstr>4.появились всходы на 13-й день</vt:lpstr>
      <vt:lpstr>5. Образовалась первая пара листьев на 18-й день</vt:lpstr>
      <vt:lpstr>6. Образовалась вторая пара листьев на 22-й день</vt:lpstr>
      <vt:lpstr>7.Рост растения 23-48-й день</vt:lpstr>
      <vt:lpstr>8.Образовалась корзинка (начало бутонизации) на 49-й день</vt:lpstr>
      <vt:lpstr>9. бутонизация, интенсивный рост        50-72-й день</vt:lpstr>
      <vt:lpstr>10. Начало цветения на 73-й день</vt:lpstr>
      <vt:lpstr>11. Цветение 74-90-й день</vt:lpstr>
      <vt:lpstr>12. Цветение 74-90-й день</vt:lpstr>
      <vt:lpstr>В проекте «теплица на подоконнике» так же участвовали толстянка и кукуруза</vt:lpstr>
      <vt:lpstr>14. Поставил в воду отросток толстянки 14 января 2017 года </vt:lpstr>
      <vt:lpstr>15. У отростка появился корень и высадил в грунт на 19-й день</vt:lpstr>
      <vt:lpstr>16. Появилась новая пара листьев на    53-й день</vt:lpstr>
      <vt:lpstr>17. Замочил зерно кукурузы 14 января 2017 года</vt:lpstr>
      <vt:lpstr>18. Проклюнулись зерна и высадил в грунт на 8-й день</vt:lpstr>
      <vt:lpstr>19. Появился первый всход кукурузы на 14-й день </vt:lpstr>
      <vt:lpstr>20. Интенсивный рост кукурузы              15-28-й день </vt:lpstr>
      <vt:lpstr>21.Гибель ростков кукурузы при загадочных обстоятельствах на 29-день</vt:lpstr>
      <vt:lpstr>22. Съемка скрытой камерой, 29-й день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vova</dc:creator>
  <cp:lastModifiedBy>vova</cp:lastModifiedBy>
  <cp:revision>31</cp:revision>
  <dcterms:created xsi:type="dcterms:W3CDTF">2017-04-07T08:20:02Z</dcterms:created>
  <dcterms:modified xsi:type="dcterms:W3CDTF">2017-04-14T06:13:16Z</dcterms:modified>
</cp:coreProperties>
</file>