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58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320F0-DBE3-47EC-A2F0-DEECD869A902}" type="datetimeFigureOut">
              <a:rPr lang="ru-RU" smtClean="0"/>
              <a:pPr/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me.ru/doc/1083121/an%D1%96movana-sorbonka" TargetMode="External"/><Relationship Id="rId2" Type="http://schemas.openxmlformats.org/officeDocument/2006/relationships/hyperlink" Target="http://www.english-study-cafe.ru/index.php/powerpoint-dlya-vsekh/shablony-prezentatsij?start=2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7544" y="1571625"/>
            <a:ext cx="7304856" cy="1470025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MV Boli" pitchFamily="2" charset="0"/>
              </a:rPr>
              <a:t>Повторяем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MV Boli" pitchFamily="2" charset="0"/>
              </a:rPr>
              <a:t>таблицу умножения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MV Boli" pitchFamily="2" charset="0"/>
            </a:endParaRPr>
          </a:p>
        </p:txBody>
      </p:sp>
      <p:pic>
        <p:nvPicPr>
          <p:cNvPr id="9" name="Рисунок 8" descr="5611375_kpvq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28">
            <a:off x="1190423" y="5421384"/>
            <a:ext cx="785818" cy="615213"/>
          </a:xfrm>
          <a:prstGeom prst="rect">
            <a:avLst/>
          </a:prstGeom>
        </p:spPr>
      </p:pic>
      <p:pic>
        <p:nvPicPr>
          <p:cNvPr id="12" name="Рисунок 11" descr="Sonne-00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285720" y="214290"/>
            <a:ext cx="1428750" cy="1381125"/>
          </a:xfrm>
          <a:prstGeom prst="rect">
            <a:avLst/>
          </a:prstGeom>
        </p:spPr>
      </p:pic>
      <p:pic>
        <p:nvPicPr>
          <p:cNvPr id="8" name="Рисунок 7" descr="lad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59900">
            <a:off x="5705272" y="4493674"/>
            <a:ext cx="3063418" cy="2210314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195736" y="3284984"/>
            <a:ext cx="4464496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B050"/>
                </a:solidFill>
              </a:rPr>
              <a:t>тренажер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5556" y="6100155"/>
            <a:ext cx="3240360" cy="641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Учитель начальных классов</a:t>
            </a:r>
          </a:p>
          <a:p>
            <a:pPr algn="ctr"/>
            <a:r>
              <a:rPr lang="ru-RU" dirty="0" smtClean="0"/>
              <a:t>Федорова В.Г.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6396" y="1973485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9Х2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6396" y="1973485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6396" y="1973485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95626" y="1973485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9Х3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95626" y="1973485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27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95626" y="1973485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1973485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9Х4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1973485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36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1973485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68605" y="1973485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9Х5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68605" y="1973485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68605" y="1973485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81232" y="3910809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9Х6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96396" y="3910809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54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81232" y="3910809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415030" y="3910809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9Х7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415030" y="3910809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63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415030" y="3910809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93387" y="3910809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9Х8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3910809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72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96657" y="3910809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595004" y="3910809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9Х9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595004" y="3910809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595004" y="3910809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19720" y="332656"/>
            <a:ext cx="50405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Таблица умножения на 9</a:t>
            </a:r>
            <a:endParaRPr lang="ru-RU" sz="36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05" y="356351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06887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4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www.english-study-cafe.ru/index.php/powerpoint-dlya-vsekh/shablony-prezentatsij?start=24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www.docme.ru/doc/1083121/an%D1%96movana-sorbonka</a:t>
            </a:r>
            <a:endParaRPr lang="ru-RU" dirty="0" smtClean="0"/>
          </a:p>
          <a:p>
            <a:r>
              <a:rPr lang="en-US" dirty="0"/>
              <a:t>http://kids.to-var.com/sunduchok/stihi-i-pesni/292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5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19256" cy="49685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Что такое умножение?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Это умное сложение.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Ведь умней умножить раз,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Чем слагать все целый час.</a:t>
            </a:r>
          </a:p>
          <a:p>
            <a:pPr algn="ctr"/>
            <a:endParaRPr lang="ru-RU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Умножения таблица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Всем нам в жизни пригодиться.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И недаром названа</a:t>
            </a:r>
          </a:p>
          <a:p>
            <a:pPr marL="0" indent="0" algn="ctr">
              <a:buNone/>
            </a:pPr>
            <a:r>
              <a:rPr lang="ru-RU" b="1" dirty="0" err="1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УМНОжением</a:t>
            </a:r>
            <a:r>
              <a:rPr lang="ru-RU" b="1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она!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59548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6494" y="1994228"/>
            <a:ext cx="1368000" cy="1008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2Х9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994228"/>
            <a:ext cx="1368000" cy="100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9422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43321" y="1994228"/>
            <a:ext cx="1368000" cy="1008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2Х8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43321" y="1994228"/>
            <a:ext cx="1368000" cy="100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43321" y="199422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89481" y="1994228"/>
            <a:ext cx="1368000" cy="1008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2Х7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4048" y="1994228"/>
            <a:ext cx="1368000" cy="100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89481" y="199422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36296" y="1994228"/>
            <a:ext cx="1368000" cy="100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36296" y="199422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236296" y="1994228"/>
            <a:ext cx="1368000" cy="100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2Х6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83568" y="3722686"/>
            <a:ext cx="1512016" cy="100811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2Х5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83568" y="3722686"/>
            <a:ext cx="151201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58620" y="3722686"/>
            <a:ext cx="1512016" cy="100811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846174" y="3722742"/>
            <a:ext cx="1512016" cy="100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2Х4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843808" y="3722742"/>
            <a:ext cx="1512016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092280" y="3722742"/>
            <a:ext cx="1512016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846174" y="3722742"/>
            <a:ext cx="1512016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961416" y="3722742"/>
            <a:ext cx="1512016" cy="100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2Х3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961416" y="3722742"/>
            <a:ext cx="1512016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960310" y="3722742"/>
            <a:ext cx="1512016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236296" y="3722742"/>
            <a:ext cx="1512016" cy="100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2Х2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236296" y="3722742"/>
            <a:ext cx="1512016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236296" y="3722742"/>
            <a:ext cx="1512016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375680" y="160164"/>
            <a:ext cx="547260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Таблица умножения на 2</a:t>
            </a:r>
            <a:endParaRPr lang="ru-RU" sz="44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0082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0634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2" grpId="0" animBg="1"/>
      <p:bldP spid="23" grpId="0" animBg="1"/>
      <p:bldP spid="26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5361" y="2286883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3Х9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75361" y="2286883"/>
            <a:ext cx="1368000" cy="100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27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4000" y="2286883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47569" y="2286883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3Х8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47569" y="2286883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54528" y="2286883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91785" y="2286883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3Х7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491785" y="2286883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21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491785" y="2286883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558300" y="2286883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58300" y="2286883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558300" y="2286883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3Х6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91560" y="3679991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3Х5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91559" y="3679991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91560" y="367999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633575" y="3679991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3Х4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16094" y="3679991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616094" y="367999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89391" y="3679991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3Х3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99646" y="3679991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599646" y="367999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583898" y="3679991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3Х2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588224" y="3679991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570845" y="367999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616094" y="332656"/>
            <a:ext cx="55506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ТАБЛИЦА УМНОЖЕНИЯ НА 3</a:t>
            </a:r>
            <a:endParaRPr lang="ru-RU" sz="36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5907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2194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4" grpId="0" animBg="1"/>
      <p:bldP spid="25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749" y="2060848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4Х9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9980" y="2060848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36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1878" y="206084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722886" y="2060848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4Х8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22886" y="2060848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22886" y="206084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13811" y="2060848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4Х7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43899" y="2060848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28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13811" y="206084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729189" y="2060848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4Х6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704139" y="2060848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29189" y="206084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69395" y="3933000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4Х5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82955" y="3933000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69395" y="3933000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733533" y="3933000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4Х4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53393" y="3933000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733533" y="3933000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54750" y="3933000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4Х3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527371" y="3933000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54750" y="3933000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719085" y="3906569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4Х2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697127" y="3933000"/>
            <a:ext cx="1368000" cy="100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725393" y="3906569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753393" y="360244"/>
            <a:ext cx="5383427" cy="1340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Таблица умножения на 4</a:t>
            </a:r>
            <a:endParaRPr lang="ru-RU" sz="44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034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25788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5Х9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1260" y="1925788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92578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06719" y="1925788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5Х8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1925788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192578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41168" y="1925788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5Х7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1925788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35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192578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38751" y="1925788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5Х6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38751" y="1925788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04248" y="1925788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73112" y="4466843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5Х5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71330" y="4453701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25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3112" y="445370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711624" y="4460116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5Х4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711624" y="4460116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711624" y="4460116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873174" y="4460116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5Х3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873174" y="4460116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873174" y="4460116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251116" y="4460116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5Х2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236295" y="4460116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256243" y="4460116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915816" y="332656"/>
            <a:ext cx="5004479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Таблица умножения на 5</a:t>
            </a:r>
            <a:endParaRPr lang="ru-RU" sz="40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49" y="244500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40069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5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4" grpId="0" animBg="1"/>
      <p:bldP spid="25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7936" y="2024844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6Х2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7936" y="2024844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7936" y="2024844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771800" y="2024844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6Х3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2024844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2024844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35352" y="2024844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6Х4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35352" y="2024844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35352" y="2024844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071667" y="2024844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6Х5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071667" y="2024844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71667" y="2024844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34093" y="4006714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6Х6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34093" y="4006714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36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34093" y="4006714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24509" y="4006714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6Х7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4509" y="4006714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42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824509" y="4006714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831904" y="4006714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6Х8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831904" y="4006714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48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830162" y="4006714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073107" y="4006714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6Х9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059746" y="4006714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54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089210" y="4006714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087594" y="332656"/>
            <a:ext cx="4656152" cy="1340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Таблица умножения на 6</a:t>
            </a:r>
            <a:endParaRPr lang="ru-RU" sz="36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7" y="337615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241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4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612" y="2277722"/>
            <a:ext cx="1296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7Х2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98037" y="2277722"/>
            <a:ext cx="1296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9816" y="2277722"/>
            <a:ext cx="1296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621539" y="2277722"/>
            <a:ext cx="1296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7Х3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09707" y="2277722"/>
            <a:ext cx="1296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21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09707" y="2277722"/>
            <a:ext cx="1296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63998" y="2277722"/>
            <a:ext cx="1296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7Х4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66911" y="2277722"/>
            <a:ext cx="1296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28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63998" y="2277722"/>
            <a:ext cx="1296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696168" y="2277722"/>
            <a:ext cx="1296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7х5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696168" y="2277722"/>
            <a:ext cx="1296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35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1188" y="2277722"/>
            <a:ext cx="1296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82551" y="3997221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7Х6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83861" y="3997221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42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83861" y="399722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626839" y="3997221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7Х7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609707" y="3997221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49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26839" y="399722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85069" y="3997221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7Х8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566911" y="3997221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56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66911" y="399722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696168" y="3997221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7Х9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696168" y="3997221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63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696168" y="3997221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059833" y="260648"/>
            <a:ext cx="482453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Таблица умножения на 7</a:t>
            </a:r>
            <a:endParaRPr lang="ru-RU" sz="36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37" y="404664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1641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4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0204" y="1874415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8Х2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89898" y="1874415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80204" y="1874415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874415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8Х3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1874415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1874415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16551" y="1874415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8Х4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1874415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35011" y="1874415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44221" y="1874415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8Х5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37147" y="1874415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4221" y="1874415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70510" y="3645160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8Х6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80204" y="3645160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48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0510" y="3645160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43808" y="3645160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8Х7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43808" y="3645160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56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843808" y="3645160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735011" y="3645160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8Х8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35011" y="3645160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64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709503" y="3645160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44221" y="3645160"/>
            <a:ext cx="1368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8Х9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844221" y="3645160"/>
            <a:ext cx="1368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72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844221" y="3645160"/>
            <a:ext cx="1368000" cy="100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080341" y="376744"/>
            <a:ext cx="4804027" cy="11800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Таблица умножения на 8</a:t>
            </a:r>
            <a:endParaRPr lang="ru-RU" sz="36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2546"/>
            <a:ext cx="14319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84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4" grpId="0" animBg="1"/>
      <p:bldP spid="2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696b592d7a6ef79df57504fcd8b5c4880de"/>
</p:tagLst>
</file>

<file path=ppt/theme/theme1.xml><?xml version="1.0" encoding="utf-8"?>
<a:theme xmlns:a="http://schemas.openxmlformats.org/drawingml/2006/main" name="summer_holidays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summer_holidays</Template>
  <TotalTime>480</TotalTime>
  <Words>214</Words>
  <Application>Microsoft Office PowerPoint</Application>
  <PresentationFormat>Экран (4:3)</PresentationFormat>
  <Paragraphs>154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summer_holidays</vt:lpstr>
      <vt:lpstr>Повторяем таблицу умножения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Использованные ресурсы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summer holidays</dc:title>
  <dc:creator>Teacher</dc:creator>
  <cp:lastModifiedBy>Teacher</cp:lastModifiedBy>
  <cp:revision>52</cp:revision>
  <dcterms:created xsi:type="dcterms:W3CDTF">2016-11-19T21:24:08Z</dcterms:created>
  <dcterms:modified xsi:type="dcterms:W3CDTF">2016-11-20T20:15:39Z</dcterms:modified>
</cp:coreProperties>
</file>