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9283" autoAdjust="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2F22C-3DF8-4EBE-B8C7-6FA7FAA7DFF1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65F1F-F42A-4DB5-8BFC-1AE276FCB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71C4-ED00-40B5-A511-86B101D55E3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7C2D-E2D6-42CD-8851-A5D24DFA1E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918648" cy="2736303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Теплица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моём окне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Комнатный перец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085184"/>
            <a:ext cx="5976664" cy="1296144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Долгий Никита </a:t>
            </a:r>
          </a:p>
          <a:p>
            <a:r>
              <a:rPr lang="ru-RU" smtClean="0">
                <a:solidFill>
                  <a:schemeClr val="tx2"/>
                </a:solidFill>
              </a:rPr>
              <a:t>3-Г класс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IMG_20170113_23271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86400"/>
            <a:ext cx="2111128" cy="118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сажаю семена.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IMG_20170117_23232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Это я поливаю своё растение.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G_20170117_23263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Я, долго ждал и наконец то мой перец взошёл.</a:t>
            </a:r>
            <a:endParaRPr lang="ru-RU" dirty="0"/>
          </a:p>
        </p:txBody>
      </p:sp>
      <p:pic>
        <p:nvPicPr>
          <p:cNvPr id="4" name="Содержимое 3" descr="IMG_20170206_151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928802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Ухаживая и поливая его вот что, у меня выросло.</a:t>
            </a:r>
            <a:endParaRPr lang="ru-RU" dirty="0"/>
          </a:p>
        </p:txBody>
      </p:sp>
      <p:pic>
        <p:nvPicPr>
          <p:cNvPr id="5" name="Содержимое 4" descr="IMG_20170326_1913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70326_1913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Дальнейший уход за ним.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В период роста поливайте его обильно, по мере просыхания почвы в горшке, если в квартире жарко – каждый день. Но не допускайте пересыхания почвы, особенно если растение находится на ярком солнце. Когда начнут завязываться плоды, поливать надо чаще. В период вегетации раз в неделю подкармливайте перец жидким минеральным удобрением. После появления плодов подкормку прекратите.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Желательно опрыскивать комнатный перец из пульверизатора с расстояния 15 см не менее раза в неделю. Опрыскивание способствует завязыванию плодов.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Осенью, когда период плодоношения заканчивается, растения обрезают на 1/3, при этом сокращают поливы, но опять же, не допуская пересыхания почвы в горшках. И оставляют растения в таком состоянии до весны, а весной их ставят поближе к свету, усиленно подкармливают, и тогда перчик опять начинает цвести и плодоносить. Если вы создадите хорошие условия для роста и развития растений и зимой, то ваш перчик будет радовать вас в течение всего года. По имеющимся данным, острый перчик способен плодоносить на одном месте в течение 5 лет.</a:t>
            </a:r>
          </a:p>
          <a:p>
            <a:r>
              <a:rPr lang="ru-RU" dirty="0"/>
              <a:t>Пересаженный из открытого грунта кустик перца необходимо осенью подкормить (в том числе и те перцы, которые росли исключительно в горшке), а зимой лучше подкормки прекратить. Полив умеренный, по мере необходимости. Исключение – если в квартире жарко и перец стоит на подоконнике, под которым находится батарея, то полив следует увеличить, не забывая рыхлить землю. Перец – влаголюбивое растение.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Подкормку надо начинать с середины января, с увеличением светового дня и активности растений. На застекленные балконы и лоджии растущие перцы могут быть перенесены уже в середине мая. В период покоя при необходимости можно подрезал крону, делая ее компактной, в форме шара, что придаст в дальнейшем кустику более декоративный вид.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Польза горького перца.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Комнатный перец, кроме красоты и применения в кулинарии, выполняет еще очистительную и бактерицидную функцию: замечено, где растет комнатный перец, гибнут многие болезнетворные микробы.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Тем, кто решил выращивать перец в горшке, надо знать, что перец поможет в борьбе с вредителями (тля, клещи). Содержащийся в перце </a:t>
            </a:r>
            <a:r>
              <a:rPr lang="ru-RU" dirty="0" err="1"/>
              <a:t>капсоицин</a:t>
            </a:r>
            <a:r>
              <a:rPr lang="ru-RU" dirty="0"/>
              <a:t> – хорошее средство от таких нежелательных «гостей». Пропустите плоды острого перца через мясорубку, залейте теплой водой 1:10 на сутки. Процедив, добавьте на 1 л воды 1 ч. л. тертого мыла и опрысните растение раза три, через каждые 5 дней.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Особенно красив комнатный перец зимой, когда его зеленые листья контрастируют с красными плодами и желтыми плодами на фоне зимнего пейзажа за окном.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Комнатный перец – уникальное растение! Посадите – не пожалеете!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113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Теплица на моём окне. Комнатный перец</vt:lpstr>
      <vt:lpstr>Я сажаю семена.</vt:lpstr>
      <vt:lpstr>Это я поливаю своё растение.</vt:lpstr>
      <vt:lpstr>Я, долго ждал и наконец то мой перец взошёл.</vt:lpstr>
      <vt:lpstr>Ухаживая и поливая его вот что, у меня выросло.</vt:lpstr>
      <vt:lpstr>Дальнейший уход за ним.</vt:lpstr>
      <vt:lpstr>Польза горького перца.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Юльчик</dc:creator>
  <cp:lastModifiedBy>Teacher</cp:lastModifiedBy>
  <cp:revision>13</cp:revision>
  <dcterms:created xsi:type="dcterms:W3CDTF">2017-04-10T18:50:35Z</dcterms:created>
  <dcterms:modified xsi:type="dcterms:W3CDTF">2017-04-19T17:07:30Z</dcterms:modified>
</cp:coreProperties>
</file>