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CEED0A-C1BE-4DAA-8E70-08E7BEC70D0F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43B6D8D-6DA7-4099-B537-89154B289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dimvmeste.ru/ogorod/12-vyrashhivanie-listovogo-salata-v-domashnix-usloviyax.html" TargetMode="External"/><Relationship Id="rId2" Type="http://schemas.openxmlformats.org/officeDocument/2006/relationships/hyperlink" Target="https://delo-vcusa.ru/recept/grecheskij-sala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Огород на подоконнике</a:t>
            </a:r>
            <a:br>
              <a:rPr lang="ru-RU" b="1" i="1" u="sng" dirty="0" smtClean="0">
                <a:solidFill>
                  <a:srgbClr val="0070C0"/>
                </a:solidFill>
              </a:rPr>
            </a:br>
            <a:r>
              <a:rPr lang="ru-RU" b="1" i="1" u="sng" dirty="0" smtClean="0">
                <a:solidFill>
                  <a:srgbClr val="0070C0"/>
                </a:solidFill>
              </a:rPr>
              <a:t>Салат «Одесский </a:t>
            </a:r>
            <a:r>
              <a:rPr lang="ru-RU" b="1" i="1" u="sng" dirty="0" err="1" smtClean="0">
                <a:solidFill>
                  <a:srgbClr val="0070C0"/>
                </a:solidFill>
              </a:rPr>
              <a:t>кучерявец</a:t>
            </a:r>
            <a:r>
              <a:rPr lang="ru-RU" b="1" i="1" u="sng" dirty="0" smtClean="0">
                <a:solidFill>
                  <a:srgbClr val="0070C0"/>
                </a:solidFill>
              </a:rPr>
              <a:t>»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Составил ученик 3-г класса Короткевич Алексей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609313" cy="2207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81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Салат можно выращивать не только ранней весной, но и круглый год.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посадил салат на подоконнике 10 февраля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приготовил емкость для посадки и почву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купили семена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насыпал почву в емкость ,сделал углубления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-полил водой и посеял семена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683568" y="3573016"/>
            <a:ext cx="2500180" cy="17784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 начал ждать!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Огород ,Глеб,Зима\DSC_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880320" cy="1848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H:\Огород ,Глеб,Зима\DSC_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2160240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:\Огород ,Глеб,Зима\DSC_0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24944"/>
            <a:ext cx="3059832" cy="2039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99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Чтобы быстро взошли семена, необходимо пленочное укрытие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312368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взял пленку и укрыл свои семена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:\Огород ,Глеб,Зима\DSC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37804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Огород ,Глеб,Зима\DSC_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004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84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При соблюдение всех необходимых условий  семена прорастают на 7-8день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Мои семена взошли 20 февраля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:\Огород ,Глеб,Зима\DSC_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2849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:\Огород ,Глеб,Зима\DSC_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36" y="2060848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887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Салат любит полив, солнце и рыхление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 его обильно поливал, рыхлил, поставил на светлое место. И салат начал быстро расти.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088232" cy="278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pp.userapi.com/c637120/v637120927/411a5/3p98qqdOW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016224" cy="268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8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 соблюдении всех условий салат очень быстро растет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Через месяц мой салат готов к употреблению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8284"/>
            <a:ext cx="237626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0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Листья салата очень полезны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063011"/>
            <a:ext cx="7520940" cy="357984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Греческий салат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7" y="1909294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3140968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Сыр - 250 г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Болгарский перец - 1 шт.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Помидоры - 2-3 шт.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Огурец - 1-2 шт.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Салат- одесский - 30-50 г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Базилик - 1 веточка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Салатный, крымский или репчатый лук - 1 шт.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Маслины без косточек - 100 г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Лимон - 0.5 шт.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Оливковое масло - 3-4 ст. 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Соль - 3-4 щепотки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Черный молотый перец - 2-3 щепотки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3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07504" y="-58525"/>
            <a:ext cx="8928992" cy="198884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Приятного аппетита!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04" y="2132856"/>
            <a:ext cx="4896544" cy="3231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102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Ресурсы: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https://delo-vcusa.ru/recept/grecheskij-salat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sadimvmeste.ru/ogorod/12-vyrashhivanie-listovogo-salata-v-domashnix-usloviyax.html</a:t>
            </a:r>
            <a:endParaRPr lang="ru-RU" dirty="0" smtClean="0"/>
          </a:p>
          <a:p>
            <a:r>
              <a:rPr lang="en-US" dirty="0"/>
              <a:t>ttps://www.google.com.ua/search?hl=ru&amp;site=imghp&amp;tbm=isch&amp;source=hp&amp;biw=1366&amp;bih=589&amp;q=</a:t>
            </a:r>
            <a:r>
              <a:rPr lang="ru-RU" dirty="0" err="1"/>
              <a:t>салат+одесский+кучерявый+фото</a:t>
            </a:r>
            <a:r>
              <a:rPr lang="ru-RU" dirty="0"/>
              <a:t>&amp;</a:t>
            </a:r>
            <a:r>
              <a:rPr lang="en-US" dirty="0" err="1"/>
              <a:t>oq</a:t>
            </a:r>
            <a:r>
              <a:rPr lang="en-US" dirty="0"/>
              <a:t>=</a:t>
            </a:r>
            <a:r>
              <a:rPr lang="ru-RU" dirty="0" err="1"/>
              <a:t>са</a:t>
            </a:r>
            <a:r>
              <a:rPr lang="ru-RU" dirty="0"/>
              <a:t>&amp;</a:t>
            </a:r>
            <a:r>
              <a:rPr lang="en-US" dirty="0" err="1"/>
              <a:t>gs_l</a:t>
            </a:r>
            <a:r>
              <a:rPr lang="en-US" dirty="0"/>
              <a:t>=img.1.0.35i39k1l2j0l8.94.340.0.2844.2.2.0.0.0.0.496.496.4-1.1.0....0...1ac.1.64.img..1.1.494.SA3nkCatXx0#imgrc=cAXCrfo1ijLDrM: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8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</TotalTime>
  <Words>226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Огород на подоконнике Салат «Одесский кучерявец»</vt:lpstr>
      <vt:lpstr>Салат можно выращивать не только ранней весной, но и круглый год.</vt:lpstr>
      <vt:lpstr>Чтобы быстро взошли семена, необходимо пленочное укрытие</vt:lpstr>
      <vt:lpstr>При соблюдение всех необходимых условий  семена прорастают на 7-8день</vt:lpstr>
      <vt:lpstr>Салат любит полив, солнце и рыхление</vt:lpstr>
      <vt:lpstr>При соблюдении всех условий салат очень быстро растет</vt:lpstr>
      <vt:lpstr>Листья салата очень полезны</vt:lpstr>
      <vt:lpstr>Слайд 8</vt:lpstr>
      <vt:lpstr>Ресурсы: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подоконнике Салат «Одесский кучерявец»</dc:title>
  <dc:creator>Teacher</dc:creator>
  <cp:lastModifiedBy>HP</cp:lastModifiedBy>
  <cp:revision>17</cp:revision>
  <dcterms:created xsi:type="dcterms:W3CDTF">2017-05-10T16:45:31Z</dcterms:created>
  <dcterms:modified xsi:type="dcterms:W3CDTF">2017-05-10T19:46:14Z</dcterms:modified>
</cp:coreProperties>
</file>