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9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3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2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7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E225-BB0E-4B0B-B6A9-600995C42515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190D-B66B-480C-B812-577CEC5B7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2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5" y="25545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  <a:t>ВЫРАЩИВАНИЕ</a:t>
            </a:r>
            <a:b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  <a:t>ОГУРЦОВ </a:t>
            </a:r>
            <a:b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  <a:t>НА ПОДОКОННИКЕ </a:t>
            </a:r>
            <a:br>
              <a:rPr lang="ru-RU" sz="60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u="sng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b="1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u="sng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Сухоносов Дима</a:t>
            </a:r>
            <a:r>
              <a:rPr lang="ru-RU" sz="6000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u="sng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6000" u="sng" dirty="0"/>
          </a:p>
        </p:txBody>
      </p:sp>
    </p:spTree>
    <p:extLst>
      <p:ext uri="{BB962C8B-B14F-4D97-AF65-F5344CB8AC3E}">
        <p14:creationId xmlns:p14="http://schemas.microsoft.com/office/powerpoint/2010/main" val="22940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60" y="296215"/>
            <a:ext cx="3488456" cy="6156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37127"/>
            <a:ext cx="3932237" cy="5031861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Огурцы быстро поняли, что нужно делать и цепляясь поползли вверх.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028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262130"/>
            <a:ext cx="3263503" cy="49148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262131"/>
            <a:ext cx="3263503" cy="4914832"/>
          </a:xfrm>
        </p:spPr>
      </p:pic>
    </p:spTree>
    <p:extLst>
      <p:ext uri="{BB962C8B-B14F-4D97-AF65-F5344CB8AC3E}">
        <p14:creationId xmlns:p14="http://schemas.microsoft.com/office/powerpoint/2010/main" val="11737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5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987425"/>
            <a:ext cx="5125791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Прошел месяц. Я огурцы  регулярно поливал,  рыхлил землю, и они отблагодарили долгожданным появлением маленьких огурчиков.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7099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Плодов стало появляться все больше и больше. Наблюдать стало намного интереснее.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451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Вдруг,   примерно через неделю наблюдения огурцы неожиданно зацвели.</a:t>
            </a:r>
            <a:br>
              <a:rPr lang="ru-RU" sz="2500" dirty="0" smtClean="0"/>
            </a:br>
            <a:r>
              <a:rPr lang="ru-RU" sz="2500" dirty="0" smtClean="0"/>
              <a:t>Теперь на окне были не просто огурцы, а настоящие комнатные цветы.</a:t>
            </a: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2" y="1825625"/>
            <a:ext cx="468791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1825625"/>
            <a:ext cx="4365938" cy="4351338"/>
          </a:xfrm>
        </p:spPr>
      </p:pic>
    </p:spTree>
    <p:extLst>
      <p:ext uri="{BB962C8B-B14F-4D97-AF65-F5344CB8AC3E}">
        <p14:creationId xmlns:p14="http://schemas.microsoft.com/office/powerpoint/2010/main" val="42716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Прошло еще немного времени. Огурцы стремительно поднимались вверх.</a:t>
            </a:r>
            <a:br>
              <a:rPr lang="ru-RU" sz="2500" dirty="0" smtClean="0"/>
            </a:br>
            <a:r>
              <a:rPr lang="ru-RU" sz="2500" dirty="0" smtClean="0"/>
              <a:t>И уже разрослись на половину окна. Огурчиков становилось все больше.</a:t>
            </a: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9" y="1825625"/>
            <a:ext cx="4217186" cy="48713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2" y="1825625"/>
            <a:ext cx="3890920" cy="4871389"/>
          </a:xfrm>
        </p:spPr>
      </p:pic>
    </p:spTree>
    <p:extLst>
      <p:ext uri="{BB962C8B-B14F-4D97-AF65-F5344CB8AC3E}">
        <p14:creationId xmlns:p14="http://schemas.microsoft.com/office/powerpoint/2010/main" val="16250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И теперь осталось набраться терпения, чтобы дождаться когда созреет первый огурец и появится возможность собрать и попробовать первый урожай.</a:t>
            </a:r>
            <a:endParaRPr lang="ru-RU" sz="2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47" y="1442434"/>
            <a:ext cx="5108673" cy="5415566"/>
          </a:xfrm>
        </p:spPr>
      </p:pic>
    </p:spTree>
    <p:extLst>
      <p:ext uri="{BB962C8B-B14F-4D97-AF65-F5344CB8AC3E}">
        <p14:creationId xmlns:p14="http://schemas.microsoft.com/office/powerpoint/2010/main" val="27092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713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93194"/>
            <a:ext cx="3932237" cy="397579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Чтобы вырастить огурцы на подоконнике для начала нужно найти подходящий сорт.</a:t>
            </a:r>
          </a:p>
          <a:p>
            <a:r>
              <a:rPr lang="ru-RU" sz="2000" dirty="0" smtClean="0"/>
              <a:t>После нескольких неудачных экспериментов  я открыл сорт комнатных огурцов, выведенных специально для комнатных условий.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2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Замачиваем семена на пару часов.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781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Сажаем семена в землю и не забываем регулярно поливать.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0134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96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06828"/>
            <a:ext cx="3932237" cy="436216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На шестой день появились первые всходы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687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03797"/>
            <a:ext cx="3932237" cy="4465191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А за два-три дня показались и остальные ростки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2537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9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75008"/>
            <a:ext cx="3932237" cy="459398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Прошло две недели начали появляться уже четвертые листочки и росткам стало тесно. 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6568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Когда подросшие саженцы пересадили в больший горшок им стало хорошо и процесс роста пошел быстрее.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1303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8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Когда появились усики, стал вопрос в том, что им нужно за что-то цепляться.</a:t>
            </a:r>
          </a:p>
          <a:p>
            <a:r>
              <a:rPr lang="ru-RU" sz="2500" dirty="0" smtClean="0"/>
              <a:t>Пришлось соорудить лесенку, по которой огурцы могут плестись.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5234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199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Тема Office</vt:lpstr>
      <vt:lpstr>ВЫРАЩИВАНИЕ ОГУРЦОВ  НА ПОДОКОННИКЕ   Сухоносов Дима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Вдруг,   примерно через неделю наблюдения огурцы неожиданно зацвели. Теперь на окне были не просто огурцы, а настоящие комнатные цветы.</vt:lpstr>
      <vt:lpstr>Прошло еще немного времени. Огурцы стремительно поднимались вверх. И уже разрослись на половину окна. Огурчиков становилось все больше.</vt:lpstr>
      <vt:lpstr>И теперь осталось набраться терпения, чтобы дождаться когда созреет первый огурец и появится возможность собрать и попробовать первый урожай.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ВЫРАЩИВАНИЕ ОГУРЦОВ  НА ПОДОКОННИКЕ</dc:title>
  <dc:creator>Пользователь Windows</dc:creator>
  <cp:lastModifiedBy>Пользователь Windows</cp:lastModifiedBy>
  <cp:revision>11</cp:revision>
  <dcterms:created xsi:type="dcterms:W3CDTF">2017-04-13T18:48:21Z</dcterms:created>
  <dcterms:modified xsi:type="dcterms:W3CDTF">2017-04-13T20:49:00Z</dcterms:modified>
</cp:coreProperties>
</file>