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1" r:id="rId12"/>
    <p:sldId id="272" r:id="rId13"/>
    <p:sldId id="278" r:id="rId14"/>
    <p:sldId id="273" r:id="rId15"/>
    <p:sldId id="274" r:id="rId16"/>
    <p:sldId id="275" r:id="rId17"/>
    <p:sldId id="276" r:id="rId18"/>
    <p:sldId id="277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4660"/>
  </p:normalViewPr>
  <p:slideViewPr>
    <p:cSldViewPr>
      <p:cViewPr varScale="1">
        <p:scale>
          <a:sx n="69" d="100"/>
          <a:sy n="69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9275-E00A-48AC-82B6-D38D692E994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D4BA43-8996-4B91-8CC5-502EEE46533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9275-E00A-48AC-82B6-D38D692E994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BA43-8996-4B91-8CC5-502EEE4653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9275-E00A-48AC-82B6-D38D692E994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BA43-8996-4B91-8CC5-502EEE4653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9275-E00A-48AC-82B6-D38D692E994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BA43-8996-4B91-8CC5-502EEE4653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9275-E00A-48AC-82B6-D38D692E994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BA43-8996-4B91-8CC5-502EEE46533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9275-E00A-48AC-82B6-D38D692E994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BA43-8996-4B91-8CC5-502EEE46533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9275-E00A-48AC-82B6-D38D692E994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BA43-8996-4B91-8CC5-502EEE46533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9275-E00A-48AC-82B6-D38D692E994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BA43-8996-4B91-8CC5-502EEE4653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9275-E00A-48AC-82B6-D38D692E994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BA43-8996-4B91-8CC5-502EEE4653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9275-E00A-48AC-82B6-D38D692E994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BA43-8996-4B91-8CC5-502EEE4653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9275-E00A-48AC-82B6-D38D692E994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BA43-8996-4B91-8CC5-502EEE4653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2129275-E00A-48AC-82B6-D38D692E994F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AD4BA43-8996-4B91-8CC5-502EEE46533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5.jpg"/><Relationship Id="rId12" Type="http://schemas.openxmlformats.org/officeDocument/2006/relationships/slide" Target="slide3.xml"/><Relationship Id="rId17" Type="http://schemas.openxmlformats.org/officeDocument/2006/relationships/image" Target="../media/image10.jpg"/><Relationship Id="rId2" Type="http://schemas.openxmlformats.org/officeDocument/2006/relationships/slide" Target="slide9.xml"/><Relationship Id="rId16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image" Target="../media/image7.jpg"/><Relationship Id="rId5" Type="http://schemas.openxmlformats.org/officeDocument/2006/relationships/image" Target="../media/image4.jpg"/><Relationship Id="rId15" Type="http://schemas.openxmlformats.org/officeDocument/2006/relationships/image" Target="../media/image9.jpg"/><Relationship Id="rId10" Type="http://schemas.openxmlformats.org/officeDocument/2006/relationships/slide" Target="slide4.xml"/><Relationship Id="rId4" Type="http://schemas.openxmlformats.org/officeDocument/2006/relationships/slide" Target="slide18.xml"/><Relationship Id="rId9" Type="http://schemas.openxmlformats.org/officeDocument/2006/relationships/image" Target="../media/image6.jpg"/><Relationship Id="rId1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5.jpg"/><Relationship Id="rId12" Type="http://schemas.openxmlformats.org/officeDocument/2006/relationships/slide" Target="slide3.xml"/><Relationship Id="rId17" Type="http://schemas.openxmlformats.org/officeDocument/2006/relationships/image" Target="../media/image10.jpg"/><Relationship Id="rId2" Type="http://schemas.openxmlformats.org/officeDocument/2006/relationships/slide" Target="slide9.xml"/><Relationship Id="rId16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image" Target="../media/image7.jpg"/><Relationship Id="rId5" Type="http://schemas.openxmlformats.org/officeDocument/2006/relationships/image" Target="../media/image4.jpg"/><Relationship Id="rId15" Type="http://schemas.openxmlformats.org/officeDocument/2006/relationships/image" Target="../media/image9.jpg"/><Relationship Id="rId10" Type="http://schemas.openxmlformats.org/officeDocument/2006/relationships/slide" Target="slide4.xml"/><Relationship Id="rId4" Type="http://schemas.openxmlformats.org/officeDocument/2006/relationships/slide" Target="slide10.xml"/><Relationship Id="rId9" Type="http://schemas.openxmlformats.org/officeDocument/2006/relationships/image" Target="../media/image6.jpg"/><Relationship Id="rId1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5.jpg"/><Relationship Id="rId12" Type="http://schemas.openxmlformats.org/officeDocument/2006/relationships/slide" Target="slide11.xml"/><Relationship Id="rId17" Type="http://schemas.openxmlformats.org/officeDocument/2006/relationships/image" Target="../media/image10.jpg"/><Relationship Id="rId2" Type="http://schemas.openxmlformats.org/officeDocument/2006/relationships/slide" Target="slide9.xml"/><Relationship Id="rId16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image" Target="../media/image7.jpg"/><Relationship Id="rId5" Type="http://schemas.openxmlformats.org/officeDocument/2006/relationships/image" Target="../media/image4.jpg"/><Relationship Id="rId15" Type="http://schemas.openxmlformats.org/officeDocument/2006/relationships/image" Target="../media/image9.jpg"/><Relationship Id="rId10" Type="http://schemas.openxmlformats.org/officeDocument/2006/relationships/slide" Target="slide4.xml"/><Relationship Id="rId4" Type="http://schemas.openxmlformats.org/officeDocument/2006/relationships/slide" Target="slide10.xml"/><Relationship Id="rId9" Type="http://schemas.openxmlformats.org/officeDocument/2006/relationships/image" Target="../media/image6.jpg"/><Relationship Id="rId1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5.jpg"/><Relationship Id="rId12" Type="http://schemas.openxmlformats.org/officeDocument/2006/relationships/slide" Target="slide3.xml"/><Relationship Id="rId17" Type="http://schemas.openxmlformats.org/officeDocument/2006/relationships/image" Target="../media/image10.jpg"/><Relationship Id="rId2" Type="http://schemas.openxmlformats.org/officeDocument/2006/relationships/slide" Target="slide9.xml"/><Relationship Id="rId16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image" Target="../media/image7.jpg"/><Relationship Id="rId5" Type="http://schemas.openxmlformats.org/officeDocument/2006/relationships/image" Target="../media/image4.jpg"/><Relationship Id="rId15" Type="http://schemas.openxmlformats.org/officeDocument/2006/relationships/image" Target="../media/image9.jpg"/><Relationship Id="rId10" Type="http://schemas.openxmlformats.org/officeDocument/2006/relationships/slide" Target="slide12.xml"/><Relationship Id="rId4" Type="http://schemas.openxmlformats.org/officeDocument/2006/relationships/slide" Target="slide10.xml"/><Relationship Id="rId9" Type="http://schemas.openxmlformats.org/officeDocument/2006/relationships/image" Target="../media/image6.jpg"/><Relationship Id="rId1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5.jpg"/><Relationship Id="rId12" Type="http://schemas.openxmlformats.org/officeDocument/2006/relationships/slide" Target="slide3.xml"/><Relationship Id="rId17" Type="http://schemas.openxmlformats.org/officeDocument/2006/relationships/image" Target="../media/image10.jpg"/><Relationship Id="rId2" Type="http://schemas.openxmlformats.org/officeDocument/2006/relationships/slide" Target="slide9.xml"/><Relationship Id="rId16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image" Target="../media/image7.jpg"/><Relationship Id="rId5" Type="http://schemas.openxmlformats.org/officeDocument/2006/relationships/image" Target="../media/image4.jpg"/><Relationship Id="rId15" Type="http://schemas.openxmlformats.org/officeDocument/2006/relationships/image" Target="../media/image9.jpg"/><Relationship Id="rId10" Type="http://schemas.openxmlformats.org/officeDocument/2006/relationships/slide" Target="slide4.xml"/><Relationship Id="rId4" Type="http://schemas.openxmlformats.org/officeDocument/2006/relationships/slide" Target="slide10.xml"/><Relationship Id="rId9" Type="http://schemas.openxmlformats.org/officeDocument/2006/relationships/image" Target="../media/image6.jpg"/><Relationship Id="rId1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5.jpg"/><Relationship Id="rId12" Type="http://schemas.openxmlformats.org/officeDocument/2006/relationships/slide" Target="slide3.xml"/><Relationship Id="rId17" Type="http://schemas.openxmlformats.org/officeDocument/2006/relationships/image" Target="../media/image10.jpg"/><Relationship Id="rId2" Type="http://schemas.openxmlformats.org/officeDocument/2006/relationships/slide" Target="slide9.xml"/><Relationship Id="rId16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11" Type="http://schemas.openxmlformats.org/officeDocument/2006/relationships/image" Target="../media/image7.jpg"/><Relationship Id="rId5" Type="http://schemas.openxmlformats.org/officeDocument/2006/relationships/image" Target="../media/image4.jpg"/><Relationship Id="rId15" Type="http://schemas.openxmlformats.org/officeDocument/2006/relationships/image" Target="../media/image9.jpg"/><Relationship Id="rId10" Type="http://schemas.openxmlformats.org/officeDocument/2006/relationships/slide" Target="slide4.xml"/><Relationship Id="rId4" Type="http://schemas.openxmlformats.org/officeDocument/2006/relationships/slide" Target="slide10.xml"/><Relationship Id="rId9" Type="http://schemas.openxmlformats.org/officeDocument/2006/relationships/image" Target="../media/image6.jpg"/><Relationship Id="rId1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5.jpg"/><Relationship Id="rId12" Type="http://schemas.openxmlformats.org/officeDocument/2006/relationships/slide" Target="slide3.xml"/><Relationship Id="rId17" Type="http://schemas.openxmlformats.org/officeDocument/2006/relationships/image" Target="../media/image10.jpg"/><Relationship Id="rId2" Type="http://schemas.openxmlformats.org/officeDocument/2006/relationships/slide" Target="slide9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image" Target="../media/image7.jpg"/><Relationship Id="rId5" Type="http://schemas.openxmlformats.org/officeDocument/2006/relationships/image" Target="../media/image4.jpg"/><Relationship Id="rId15" Type="http://schemas.openxmlformats.org/officeDocument/2006/relationships/image" Target="../media/image9.jpg"/><Relationship Id="rId10" Type="http://schemas.openxmlformats.org/officeDocument/2006/relationships/slide" Target="slide4.xml"/><Relationship Id="rId4" Type="http://schemas.openxmlformats.org/officeDocument/2006/relationships/slide" Target="slide10.xml"/><Relationship Id="rId9" Type="http://schemas.openxmlformats.org/officeDocument/2006/relationships/image" Target="../media/image6.jpg"/><Relationship Id="rId1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5.jpg"/><Relationship Id="rId12" Type="http://schemas.openxmlformats.org/officeDocument/2006/relationships/slide" Target="slide3.xml"/><Relationship Id="rId17" Type="http://schemas.openxmlformats.org/officeDocument/2006/relationships/image" Target="../media/image10.jpg"/><Relationship Id="rId2" Type="http://schemas.openxmlformats.org/officeDocument/2006/relationships/slide" Target="slide9.xml"/><Relationship Id="rId16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image" Target="../media/image7.jpg"/><Relationship Id="rId5" Type="http://schemas.openxmlformats.org/officeDocument/2006/relationships/image" Target="../media/image4.jpg"/><Relationship Id="rId15" Type="http://schemas.openxmlformats.org/officeDocument/2006/relationships/image" Target="../media/image9.jpg"/><Relationship Id="rId10" Type="http://schemas.openxmlformats.org/officeDocument/2006/relationships/slide" Target="slide4.xml"/><Relationship Id="rId4" Type="http://schemas.openxmlformats.org/officeDocument/2006/relationships/slide" Target="slide10.xml"/><Relationship Id="rId9" Type="http://schemas.openxmlformats.org/officeDocument/2006/relationships/image" Target="../media/image6.jpg"/><Relationship Id="rId14" Type="http://schemas.openxmlformats.org/officeDocument/2006/relationships/slide" Target="slide1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5.jpg"/><Relationship Id="rId12" Type="http://schemas.openxmlformats.org/officeDocument/2006/relationships/slide" Target="slide3.xml"/><Relationship Id="rId17" Type="http://schemas.openxmlformats.org/officeDocument/2006/relationships/image" Target="../media/image10.jpg"/><Relationship Id="rId2" Type="http://schemas.openxmlformats.org/officeDocument/2006/relationships/slide" Target="slide17.xml"/><Relationship Id="rId16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image" Target="../media/image7.jpg"/><Relationship Id="rId5" Type="http://schemas.openxmlformats.org/officeDocument/2006/relationships/image" Target="../media/image4.jpg"/><Relationship Id="rId15" Type="http://schemas.openxmlformats.org/officeDocument/2006/relationships/image" Target="../media/image9.jpg"/><Relationship Id="rId10" Type="http://schemas.openxmlformats.org/officeDocument/2006/relationships/slide" Target="slide4.xml"/><Relationship Id="rId4" Type="http://schemas.openxmlformats.org/officeDocument/2006/relationships/slide" Target="slide10.xml"/><Relationship Id="rId9" Type="http://schemas.openxmlformats.org/officeDocument/2006/relationships/image" Target="../media/image6.jpg"/><Relationship Id="rId1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Интерактивная игра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Путешествуем по Украине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Составил учитель начальных классов Федорова В. Г.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76671"/>
            <a:ext cx="3240360" cy="197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85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445855" y="3554904"/>
            <a:ext cx="875473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44383" y="2564904"/>
            <a:ext cx="2700000" cy="1980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22000" y="2608538"/>
            <a:ext cx="2700000" cy="1980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1" name="Рисунок 20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83" y="5229152"/>
            <a:ext cx="2232000" cy="1116000"/>
          </a:xfrm>
          <a:prstGeom prst="rect">
            <a:avLst/>
          </a:prstGeom>
        </p:spPr>
      </p:pic>
      <p:pic>
        <p:nvPicPr>
          <p:cNvPr id="22" name="Рисунок 2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28" y="2968538"/>
            <a:ext cx="2307467" cy="1260000"/>
          </a:xfrm>
          <a:prstGeom prst="rect">
            <a:avLst/>
          </a:prstGeom>
        </p:spPr>
      </p:pic>
      <p:pic>
        <p:nvPicPr>
          <p:cNvPr id="23" name="Рисунок 22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284" y="2965575"/>
            <a:ext cx="905800" cy="1404000"/>
          </a:xfrm>
          <a:prstGeom prst="rect">
            <a:avLst/>
          </a:prstGeom>
        </p:spPr>
      </p:pic>
      <p:pic>
        <p:nvPicPr>
          <p:cNvPr id="24" name="Рисунок 23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480" y="692656"/>
            <a:ext cx="1559408" cy="1260000"/>
          </a:xfrm>
          <a:prstGeom prst="rect">
            <a:avLst/>
          </a:prstGeom>
        </p:spPr>
      </p:pic>
      <p:pic>
        <p:nvPicPr>
          <p:cNvPr id="25" name="Рисунок 24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919" y="684241"/>
            <a:ext cx="1682162" cy="1260000"/>
          </a:xfrm>
          <a:prstGeom prst="rect">
            <a:avLst/>
          </a:prstGeom>
        </p:spPr>
      </p:pic>
      <p:pic>
        <p:nvPicPr>
          <p:cNvPr id="26" name="Рисунок 25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59" y="692656"/>
            <a:ext cx="1893446" cy="1260000"/>
          </a:xfrm>
          <a:prstGeom prst="rect">
            <a:avLst/>
          </a:prstGeom>
        </p:spPr>
      </p:pic>
      <p:pic>
        <p:nvPicPr>
          <p:cNvPr id="27" name="Рисунок 26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264" y="5229152"/>
            <a:ext cx="1947545" cy="1296000"/>
          </a:xfrm>
          <a:prstGeom prst="rect">
            <a:avLst/>
          </a:prstGeom>
        </p:spPr>
      </p:pic>
      <p:pic>
        <p:nvPicPr>
          <p:cNvPr id="28" name="Рисунок 27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1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24" y="5121152"/>
            <a:ext cx="2185711" cy="1224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3377604" y="2967335"/>
            <a:ext cx="2388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Озеро </a:t>
            </a:r>
            <a:r>
              <a:rPr lang="ru-RU" sz="3200" b="1" dirty="0" err="1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</a:t>
            </a:r>
            <a:r>
              <a:rPr lang="ru-RU" sz="3200" b="1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лпуг</a:t>
            </a:r>
            <a:endParaRPr lang="ru-RU" sz="3200" b="1" cap="none" spc="0" dirty="0" smtClean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Управляющая кнопка: настраиваемая 5">
            <a:hlinkClick r:id="" action="ppaction://hlinkshowjump?jump=firstslide" highlightClick="1"/>
          </p:cNvPr>
          <p:cNvSpPr/>
          <p:nvPr/>
        </p:nvSpPr>
        <p:spPr>
          <a:xfrm>
            <a:off x="8751335" y="116632"/>
            <a:ext cx="285161" cy="288032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×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57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656"/>
            <a:ext cx="8954244" cy="59586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настраиваемая 3">
            <a:hlinkClick r:id="" action="ppaction://hlinkshowjump?jump=firstslide" highlightClick="1"/>
          </p:cNvPr>
          <p:cNvSpPr/>
          <p:nvPr/>
        </p:nvSpPr>
        <p:spPr>
          <a:xfrm>
            <a:off x="8820472" y="62656"/>
            <a:ext cx="241276" cy="270000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47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84976" cy="6580252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firstslide" highlightClick="1"/>
          </p:cNvPr>
          <p:cNvSpPr/>
          <p:nvPr/>
        </p:nvSpPr>
        <p:spPr>
          <a:xfrm>
            <a:off x="8820472" y="0"/>
            <a:ext cx="323528" cy="404664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88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949"/>
            <a:ext cx="8424936" cy="68073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Управляющая кнопка: настраиваемая 4">
            <a:hlinkClick r:id="" action="ppaction://hlinkshowjump?jump=firstslide" highlightClick="1"/>
          </p:cNvPr>
          <p:cNvSpPr/>
          <p:nvPr/>
        </p:nvSpPr>
        <p:spPr>
          <a:xfrm>
            <a:off x="8748464" y="63949"/>
            <a:ext cx="395536" cy="340715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326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0"/>
            <a:ext cx="4331002" cy="6713053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firstslide" highlightClick="1"/>
          </p:cNvPr>
          <p:cNvSpPr/>
          <p:nvPr/>
        </p:nvSpPr>
        <p:spPr>
          <a:xfrm>
            <a:off x="8820472" y="116632"/>
            <a:ext cx="323528" cy="216024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48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074"/>
            <a:ext cx="9036496" cy="5059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Управляющая кнопка: настраиваемая 2">
            <a:hlinkClick r:id="" action="ppaction://hlinkshowjump?jump=firstslide" highlightClick="1"/>
          </p:cNvPr>
          <p:cNvSpPr/>
          <p:nvPr/>
        </p:nvSpPr>
        <p:spPr>
          <a:xfrm>
            <a:off x="8748464" y="0"/>
            <a:ext cx="395536" cy="404664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9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084916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firstslide" highlightClick="1"/>
          </p:cNvPr>
          <p:cNvSpPr/>
          <p:nvPr/>
        </p:nvSpPr>
        <p:spPr>
          <a:xfrm>
            <a:off x="8820472" y="116632"/>
            <a:ext cx="323528" cy="216024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261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6" y="116632"/>
            <a:ext cx="9073008" cy="4536504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firstslide" highlightClick="1"/>
          </p:cNvPr>
          <p:cNvSpPr/>
          <p:nvPr/>
        </p:nvSpPr>
        <p:spPr>
          <a:xfrm>
            <a:off x="8460432" y="0"/>
            <a:ext cx="360040" cy="332656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03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4889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Управляющая кнопка: настраиваемая 2">
            <a:hlinkClick r:id="" action="ppaction://hlinkshowjump?jump=firstslide" highlightClick="1"/>
          </p:cNvPr>
          <p:cNvSpPr/>
          <p:nvPr/>
        </p:nvSpPr>
        <p:spPr>
          <a:xfrm>
            <a:off x="8748464" y="0"/>
            <a:ext cx="288032" cy="332656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6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</a:rPr>
              <a:t>Ресурсы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https://whttps://www.google.com.ua/search?hl=ru&amp;site=imghp&amp;tbm=isch&amp;source=hp&amp;biw=1366&amp;bih=630&amp;q=</a:t>
            </a:r>
            <a:r>
              <a:rPr lang="ru-RU" dirty="0" err="1"/>
              <a:t>говерла</a:t>
            </a:r>
            <a:r>
              <a:rPr lang="ru-RU" dirty="0"/>
              <a:t>&amp;</a:t>
            </a:r>
            <a:r>
              <a:rPr lang="en-US" dirty="0" err="1"/>
              <a:t>oq</a:t>
            </a:r>
            <a:r>
              <a:rPr lang="en-US" dirty="0"/>
              <a:t>=</a:t>
            </a:r>
            <a:r>
              <a:rPr lang="ru-RU" dirty="0" err="1"/>
              <a:t>говерла</a:t>
            </a:r>
            <a:r>
              <a:rPr lang="ru-RU" dirty="0"/>
              <a:t>&amp;</a:t>
            </a:r>
            <a:r>
              <a:rPr lang="en-US" dirty="0" err="1"/>
              <a:t>gs_l</a:t>
            </a:r>
            <a:r>
              <a:rPr lang="en-US" dirty="0"/>
              <a:t>=img.3..0l10.3317.5731.0.9ww.youtube.com/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aPBaCQIsyoI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3212976"/>
            <a:ext cx="63367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https://www.google.com.ua/search?hl=ru&amp;site=imghp&amp;tbm=isch&amp;source=hp&amp;biw=1366&amp;bih=630&amp;q=</a:t>
            </a:r>
            <a:r>
              <a:rPr lang="ru-RU" dirty="0" err="1"/>
              <a:t>серый+журавль</a:t>
            </a:r>
            <a:r>
              <a:rPr lang="ru-RU" dirty="0"/>
              <a:t>&amp;</a:t>
            </a:r>
            <a:r>
              <a:rPr lang="en-US" dirty="0" err="1"/>
              <a:t>oq</a:t>
            </a:r>
            <a:r>
              <a:rPr lang="en-US" dirty="0"/>
              <a:t>=</a:t>
            </a:r>
            <a:r>
              <a:rPr lang="ru-RU" dirty="0" err="1"/>
              <a:t>серый+журавль</a:t>
            </a:r>
            <a:r>
              <a:rPr lang="ru-RU" dirty="0"/>
              <a:t>&amp;</a:t>
            </a:r>
            <a:r>
              <a:rPr lang="en-US" dirty="0" err="1"/>
              <a:t>gs_l</a:t>
            </a:r>
            <a:r>
              <a:rPr lang="en-US" dirty="0"/>
              <a:t>=img.3..0l3j0i24k1l7.7624.17560.0.20496.13.10.0.3.3.0.131.881.9j1.10.0....0...1ac.1.64.img..0.13.914...0i30k1j0i8i30k1.zLe297neyGI#imgrc=bh4NvPS-wP5W4M%3A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4967302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https://www.google.com.ua/search?hl=ru&amp;site=imghp&amp;tbm=isch&amp;source=hp&amp;biw=1366&amp;bih=630&amp;q=</a:t>
            </a:r>
            <a:r>
              <a:rPr lang="ru-RU" dirty="0"/>
              <a:t>зубр&amp;</a:t>
            </a:r>
            <a:r>
              <a:rPr lang="en-US" dirty="0" err="1"/>
              <a:t>oq</a:t>
            </a:r>
            <a:r>
              <a:rPr lang="en-US" dirty="0"/>
              <a:t>=</a:t>
            </a:r>
            <a:r>
              <a:rPr lang="ru-RU" dirty="0"/>
              <a:t>зубр&amp;</a:t>
            </a:r>
            <a:r>
              <a:rPr lang="en-US" dirty="0" err="1"/>
              <a:t>gs_l</a:t>
            </a:r>
            <a:r>
              <a:rPr lang="en-US" dirty="0"/>
              <a:t>=img.1.0.0l10.1977.3678.0.5395.4.4.0.0.0.0.161.426.3j1.4.0....0...1ac.1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02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Прямая со стрелкой 35"/>
          <p:cNvCxnSpPr/>
          <p:nvPr/>
        </p:nvCxnSpPr>
        <p:spPr>
          <a:xfrm flipH="1">
            <a:off x="2445855" y="3554904"/>
            <a:ext cx="875473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572000" y="4275162"/>
            <a:ext cx="0" cy="83873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868549" y="4388407"/>
            <a:ext cx="807932" cy="6122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757692" y="3270375"/>
            <a:ext cx="104078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5955461" y="2164529"/>
            <a:ext cx="634109" cy="39737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 flipV="1">
            <a:off x="2541105" y="2060848"/>
            <a:ext cx="895544" cy="66073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4572000" y="1739385"/>
            <a:ext cx="0" cy="85028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44383" y="332656"/>
            <a:ext cx="2700000" cy="1980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21328" y="332656"/>
            <a:ext cx="2700000" cy="1980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83651" y="324241"/>
            <a:ext cx="2700000" cy="1980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44383" y="2564904"/>
            <a:ext cx="2700000" cy="1980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307101" y="2511028"/>
            <a:ext cx="2741936" cy="20338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29460" y="2608538"/>
            <a:ext cx="2700000" cy="1980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73696" y="4797152"/>
            <a:ext cx="2700000" cy="1980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49037" y="4839491"/>
            <a:ext cx="2700000" cy="1980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398480" y="4827984"/>
            <a:ext cx="2520000" cy="1980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страиваемая 12">
            <a:hlinkClick r:id="" action="ppaction://hlinkshowjump?jump=endshow" highlightClick="1"/>
          </p:cNvPr>
          <p:cNvSpPr/>
          <p:nvPr/>
        </p:nvSpPr>
        <p:spPr>
          <a:xfrm>
            <a:off x="8787436" y="-27636"/>
            <a:ext cx="242024" cy="360292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×</a:t>
            </a:r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20" name="Рисунок 1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83" y="5229152"/>
            <a:ext cx="2232000" cy="1116000"/>
          </a:xfrm>
          <a:prstGeom prst="rect">
            <a:avLst/>
          </a:prstGeom>
        </p:spPr>
      </p:pic>
      <p:pic>
        <p:nvPicPr>
          <p:cNvPr id="21" name="Рисунок 20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28" y="2968538"/>
            <a:ext cx="2307467" cy="1260000"/>
          </a:xfrm>
          <a:prstGeom prst="rect">
            <a:avLst/>
          </a:prstGeom>
        </p:spPr>
      </p:pic>
      <p:pic>
        <p:nvPicPr>
          <p:cNvPr id="22" name="Рисунок 21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284" y="2965575"/>
            <a:ext cx="905800" cy="1404000"/>
          </a:xfrm>
          <a:prstGeom prst="rect">
            <a:avLst/>
          </a:prstGeom>
        </p:spPr>
      </p:pic>
      <p:pic>
        <p:nvPicPr>
          <p:cNvPr id="23" name="Рисунок 22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480" y="692656"/>
            <a:ext cx="1559408" cy="1260000"/>
          </a:xfrm>
          <a:prstGeom prst="rect">
            <a:avLst/>
          </a:prstGeom>
        </p:spPr>
      </p:pic>
      <p:pic>
        <p:nvPicPr>
          <p:cNvPr id="24" name="Рисунок 23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919" y="684241"/>
            <a:ext cx="1682162" cy="1260000"/>
          </a:xfrm>
          <a:prstGeom prst="rect">
            <a:avLst/>
          </a:prstGeom>
        </p:spPr>
      </p:pic>
      <p:pic>
        <p:nvPicPr>
          <p:cNvPr id="25" name="Рисунок 24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59" y="692656"/>
            <a:ext cx="1893446" cy="1260000"/>
          </a:xfrm>
          <a:prstGeom prst="rect">
            <a:avLst/>
          </a:prstGeom>
        </p:spPr>
      </p:pic>
      <p:pic>
        <p:nvPicPr>
          <p:cNvPr id="26" name="Рисунок 25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264" y="5229152"/>
            <a:ext cx="1947545" cy="1296000"/>
          </a:xfrm>
          <a:prstGeom prst="rect">
            <a:avLst/>
          </a:prstGeom>
        </p:spPr>
      </p:pic>
      <p:pic>
        <p:nvPicPr>
          <p:cNvPr id="27" name="Рисунок 26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24" y="5121152"/>
            <a:ext cx="2185711" cy="1224000"/>
          </a:xfrm>
          <a:prstGeom prst="rect">
            <a:avLst/>
          </a:prstGeom>
        </p:spPr>
      </p:pic>
      <p:sp>
        <p:nvSpPr>
          <p:cNvPr id="45" name="Прямоугольник 44"/>
          <p:cNvSpPr/>
          <p:nvPr/>
        </p:nvSpPr>
        <p:spPr>
          <a:xfrm>
            <a:off x="3363979" y="2967335"/>
            <a:ext cx="241604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в Украине</a:t>
            </a:r>
          </a:p>
          <a:p>
            <a:pPr algn="ctr"/>
            <a:r>
              <a:rPr lang="ru-RU" sz="24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самое-самое?</a:t>
            </a:r>
            <a:endParaRPr lang="ru-RU" sz="2400" b="1" cap="none" spc="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687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Управляющая кнопка: настраиваемая 29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2541105" y="2060848"/>
            <a:ext cx="895544" cy="660733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44383" y="332656"/>
            <a:ext cx="2700000" cy="19800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307101" y="2511028"/>
            <a:ext cx="2700000" cy="1980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1" name="Рисунок 20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83" y="5229152"/>
            <a:ext cx="2232000" cy="1116000"/>
          </a:xfrm>
          <a:prstGeom prst="rect">
            <a:avLst/>
          </a:prstGeom>
        </p:spPr>
      </p:pic>
      <p:pic>
        <p:nvPicPr>
          <p:cNvPr id="22" name="Рисунок 2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28" y="2968538"/>
            <a:ext cx="2307467" cy="1260000"/>
          </a:xfrm>
          <a:prstGeom prst="rect">
            <a:avLst/>
          </a:prstGeom>
        </p:spPr>
      </p:pic>
      <p:pic>
        <p:nvPicPr>
          <p:cNvPr id="23" name="Рисунок 22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284" y="2965575"/>
            <a:ext cx="905800" cy="1404000"/>
          </a:xfrm>
          <a:prstGeom prst="rect">
            <a:avLst/>
          </a:prstGeom>
        </p:spPr>
      </p:pic>
      <p:pic>
        <p:nvPicPr>
          <p:cNvPr id="24" name="Рисунок 23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480" y="692656"/>
            <a:ext cx="1559408" cy="1260000"/>
          </a:xfrm>
          <a:prstGeom prst="rect">
            <a:avLst/>
          </a:prstGeom>
        </p:spPr>
      </p:pic>
      <p:pic>
        <p:nvPicPr>
          <p:cNvPr id="25" name="Рисунок 24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919" y="684241"/>
            <a:ext cx="1682162" cy="1260000"/>
          </a:xfrm>
          <a:prstGeom prst="rect">
            <a:avLst/>
          </a:prstGeom>
        </p:spPr>
      </p:pic>
      <p:pic>
        <p:nvPicPr>
          <p:cNvPr id="26" name="Рисунок 25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59" y="692656"/>
            <a:ext cx="1893446" cy="1260000"/>
          </a:xfrm>
          <a:prstGeom prst="rect">
            <a:avLst/>
          </a:prstGeom>
        </p:spPr>
      </p:pic>
      <p:pic>
        <p:nvPicPr>
          <p:cNvPr id="27" name="Рисунок 26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264" y="5229152"/>
            <a:ext cx="1947545" cy="1296000"/>
          </a:xfrm>
          <a:prstGeom prst="rect">
            <a:avLst/>
          </a:prstGeom>
        </p:spPr>
      </p:pic>
      <p:pic>
        <p:nvPicPr>
          <p:cNvPr id="28" name="Рисунок 27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17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24" y="5121152"/>
            <a:ext cx="2185711" cy="1224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3131839" y="2967335"/>
            <a:ext cx="2893451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Телевизионная</a:t>
            </a:r>
          </a:p>
          <a:p>
            <a:pPr algn="ctr"/>
            <a:r>
              <a:rPr lang="ru-RU" sz="2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башня в Киеве</a:t>
            </a:r>
            <a:endParaRPr lang="ru-RU" sz="26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Управляющая кнопка: настраиваемая 4">
            <a:hlinkClick r:id="" action="ppaction://hlinkshowjump?jump=firstslide" highlightClick="1"/>
          </p:cNvPr>
          <p:cNvSpPr/>
          <p:nvPr/>
        </p:nvSpPr>
        <p:spPr>
          <a:xfrm>
            <a:off x="8676457" y="116632"/>
            <a:ext cx="360040" cy="360040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×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4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Управляющая кнопка: настраиваемая 29">
            <a:hlinkClick r:id="" action="ppaction://hlinkshowjump?jump=nextslide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4572000" y="1739385"/>
            <a:ext cx="0" cy="85028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321328" y="332656"/>
            <a:ext cx="2700000" cy="1980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307101" y="2511028"/>
            <a:ext cx="2700000" cy="1980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1" name="Рисунок 20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83" y="5229152"/>
            <a:ext cx="2232000" cy="1116000"/>
          </a:xfrm>
          <a:prstGeom prst="rect">
            <a:avLst/>
          </a:prstGeom>
        </p:spPr>
      </p:pic>
      <p:pic>
        <p:nvPicPr>
          <p:cNvPr id="22" name="Рисунок 2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28" y="2968538"/>
            <a:ext cx="2307467" cy="1260000"/>
          </a:xfrm>
          <a:prstGeom prst="rect">
            <a:avLst/>
          </a:prstGeom>
        </p:spPr>
      </p:pic>
      <p:pic>
        <p:nvPicPr>
          <p:cNvPr id="23" name="Рисунок 22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284" y="2965575"/>
            <a:ext cx="905800" cy="1404000"/>
          </a:xfrm>
          <a:prstGeom prst="rect">
            <a:avLst/>
          </a:prstGeom>
        </p:spPr>
      </p:pic>
      <p:pic>
        <p:nvPicPr>
          <p:cNvPr id="24" name="Рисунок 23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480" y="692656"/>
            <a:ext cx="1559408" cy="1260000"/>
          </a:xfrm>
          <a:prstGeom prst="rect">
            <a:avLst/>
          </a:prstGeom>
        </p:spPr>
      </p:pic>
      <p:pic>
        <p:nvPicPr>
          <p:cNvPr id="25" name="Рисунок 24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247" y="692656"/>
            <a:ext cx="1682162" cy="1260000"/>
          </a:xfrm>
          <a:prstGeom prst="rect">
            <a:avLst/>
          </a:prstGeom>
        </p:spPr>
      </p:pic>
      <p:pic>
        <p:nvPicPr>
          <p:cNvPr id="26" name="Рисунок 25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59" y="692656"/>
            <a:ext cx="1893446" cy="1260000"/>
          </a:xfrm>
          <a:prstGeom prst="rect">
            <a:avLst/>
          </a:prstGeom>
        </p:spPr>
      </p:pic>
      <p:pic>
        <p:nvPicPr>
          <p:cNvPr id="27" name="Рисунок 26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264" y="5229152"/>
            <a:ext cx="1947545" cy="1296000"/>
          </a:xfrm>
          <a:prstGeom prst="rect">
            <a:avLst/>
          </a:prstGeom>
        </p:spPr>
      </p:pic>
      <p:pic>
        <p:nvPicPr>
          <p:cNvPr id="28" name="Рисунок 27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1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24" y="5121152"/>
            <a:ext cx="2185711" cy="1224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3433291" y="2967335"/>
            <a:ext cx="22774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Река-Днепр</a:t>
            </a:r>
            <a:endParaRPr lang="ru-RU" sz="3200" b="1" cap="none" spc="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Управляющая кнопка: настраиваемая 3">
            <a:hlinkClick r:id="" action="ppaction://hlinkshowjump?jump=firstslide" highlightClick="1"/>
          </p:cNvPr>
          <p:cNvSpPr/>
          <p:nvPr/>
        </p:nvSpPr>
        <p:spPr>
          <a:xfrm>
            <a:off x="8751335" y="0"/>
            <a:ext cx="392665" cy="332656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4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Управляющая кнопка: настраиваемая 30">
            <a:hlinkClick r:id="" action="ppaction://hlinkshowjump?jump=nextslide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955461" y="2164529"/>
            <a:ext cx="634109" cy="397377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283651" y="324241"/>
            <a:ext cx="2700000" cy="1980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307101" y="2511028"/>
            <a:ext cx="2700000" cy="1980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1" name="Рисунок 20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83" y="5229152"/>
            <a:ext cx="2232000" cy="1116000"/>
          </a:xfrm>
          <a:prstGeom prst="rect">
            <a:avLst/>
          </a:prstGeom>
        </p:spPr>
      </p:pic>
      <p:pic>
        <p:nvPicPr>
          <p:cNvPr id="22" name="Рисунок 2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28" y="2968538"/>
            <a:ext cx="2307467" cy="1260000"/>
          </a:xfrm>
          <a:prstGeom prst="rect">
            <a:avLst/>
          </a:prstGeom>
        </p:spPr>
      </p:pic>
      <p:pic>
        <p:nvPicPr>
          <p:cNvPr id="23" name="Рисунок 22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284" y="2965575"/>
            <a:ext cx="905800" cy="1404000"/>
          </a:xfrm>
          <a:prstGeom prst="rect">
            <a:avLst/>
          </a:prstGeom>
        </p:spPr>
      </p:pic>
      <p:pic>
        <p:nvPicPr>
          <p:cNvPr id="24" name="Рисунок 23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480" y="692656"/>
            <a:ext cx="1559408" cy="1260000"/>
          </a:xfrm>
          <a:prstGeom prst="rect">
            <a:avLst/>
          </a:prstGeom>
        </p:spPr>
      </p:pic>
      <p:pic>
        <p:nvPicPr>
          <p:cNvPr id="25" name="Рисунок 24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919" y="684241"/>
            <a:ext cx="1682162" cy="1260000"/>
          </a:xfrm>
          <a:prstGeom prst="rect">
            <a:avLst/>
          </a:prstGeom>
        </p:spPr>
      </p:pic>
      <p:pic>
        <p:nvPicPr>
          <p:cNvPr id="26" name="Рисунок 25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59" y="692656"/>
            <a:ext cx="1893446" cy="1260000"/>
          </a:xfrm>
          <a:prstGeom prst="rect">
            <a:avLst/>
          </a:prstGeom>
        </p:spPr>
      </p:pic>
      <p:pic>
        <p:nvPicPr>
          <p:cNvPr id="27" name="Рисунок 26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264" y="5229152"/>
            <a:ext cx="1947545" cy="1296000"/>
          </a:xfrm>
          <a:prstGeom prst="rect">
            <a:avLst/>
          </a:prstGeom>
        </p:spPr>
      </p:pic>
      <p:pic>
        <p:nvPicPr>
          <p:cNvPr id="28" name="Рисунок 27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1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24" y="5121152"/>
            <a:ext cx="2185711" cy="1224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3290783" y="2987649"/>
            <a:ext cx="26789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Журавль-серы</a:t>
            </a:r>
            <a:r>
              <a:rPr lang="ru-RU" sz="28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</a:t>
            </a:r>
            <a:endParaRPr lang="ru-RU" sz="28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Управляющая кнопка: настраиваемая 3">
            <a:hlinkClick r:id="" action="ppaction://hlinkshowjump?jump=firstslide" highlightClick="1"/>
          </p:cNvPr>
          <p:cNvSpPr/>
          <p:nvPr/>
        </p:nvSpPr>
        <p:spPr>
          <a:xfrm>
            <a:off x="8532440" y="0"/>
            <a:ext cx="451211" cy="324241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83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757692" y="3270375"/>
            <a:ext cx="1040788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307101" y="2511028"/>
            <a:ext cx="2700000" cy="1980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29460" y="2608538"/>
            <a:ext cx="2700000" cy="1980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83" y="5229152"/>
            <a:ext cx="2232000" cy="1116000"/>
          </a:xfrm>
          <a:prstGeom prst="rect">
            <a:avLst/>
          </a:prstGeom>
        </p:spPr>
      </p:pic>
      <p:pic>
        <p:nvPicPr>
          <p:cNvPr id="22" name="Рисунок 2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28" y="2968538"/>
            <a:ext cx="2307467" cy="1260000"/>
          </a:xfrm>
          <a:prstGeom prst="rect">
            <a:avLst/>
          </a:prstGeom>
        </p:spPr>
      </p:pic>
      <p:pic>
        <p:nvPicPr>
          <p:cNvPr id="23" name="Рисунок 22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392" y="2691192"/>
            <a:ext cx="1224136" cy="1897424"/>
          </a:xfrm>
          <a:prstGeom prst="rect">
            <a:avLst/>
          </a:prstGeom>
        </p:spPr>
      </p:pic>
      <p:pic>
        <p:nvPicPr>
          <p:cNvPr id="24" name="Рисунок 23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480" y="692656"/>
            <a:ext cx="1559408" cy="1260000"/>
          </a:xfrm>
          <a:prstGeom prst="rect">
            <a:avLst/>
          </a:prstGeom>
        </p:spPr>
      </p:pic>
      <p:pic>
        <p:nvPicPr>
          <p:cNvPr id="25" name="Рисунок 24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919" y="684241"/>
            <a:ext cx="1682162" cy="1260000"/>
          </a:xfrm>
          <a:prstGeom prst="rect">
            <a:avLst/>
          </a:prstGeom>
        </p:spPr>
      </p:pic>
      <p:pic>
        <p:nvPicPr>
          <p:cNvPr id="26" name="Рисунок 25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59" y="692656"/>
            <a:ext cx="1893446" cy="1260000"/>
          </a:xfrm>
          <a:prstGeom prst="rect">
            <a:avLst/>
          </a:prstGeom>
        </p:spPr>
      </p:pic>
      <p:pic>
        <p:nvPicPr>
          <p:cNvPr id="27" name="Рисунок 26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264" y="5229152"/>
            <a:ext cx="1947545" cy="1296000"/>
          </a:xfrm>
          <a:prstGeom prst="rect">
            <a:avLst/>
          </a:prstGeom>
        </p:spPr>
      </p:pic>
      <p:pic>
        <p:nvPicPr>
          <p:cNvPr id="28" name="Рисунок 27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1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24" y="5121152"/>
            <a:ext cx="2185711" cy="1224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3321212" y="2967335"/>
            <a:ext cx="250158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1300-летний </a:t>
            </a:r>
          </a:p>
          <a:p>
            <a:pPr algn="ctr"/>
            <a:r>
              <a:rPr lang="ru-RU" sz="32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дуб</a:t>
            </a:r>
            <a:endParaRPr lang="ru-RU" sz="32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Управляющая кнопка: настраиваемая 3">
            <a:hlinkClick r:id="" action="ppaction://hlinkshowjump?jump=firstslide" highlightClick="1"/>
          </p:cNvPr>
          <p:cNvSpPr/>
          <p:nvPr/>
        </p:nvSpPr>
        <p:spPr>
          <a:xfrm>
            <a:off x="8676456" y="0"/>
            <a:ext cx="353004" cy="332656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32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Управляющая кнопка: настраиваемая 29">
            <a:hlinkClick r:id="" action="ppaction://hlinkshowjump?jump=nextslide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868549" y="4388407"/>
            <a:ext cx="807932" cy="61224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098713" y="2276872"/>
            <a:ext cx="3173802" cy="22322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98480" y="4827984"/>
            <a:ext cx="2520000" cy="1980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83" y="5229152"/>
            <a:ext cx="2232000" cy="1116000"/>
          </a:xfrm>
          <a:prstGeom prst="rect">
            <a:avLst/>
          </a:prstGeom>
        </p:spPr>
      </p:pic>
      <p:pic>
        <p:nvPicPr>
          <p:cNvPr id="22" name="Рисунок 2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28" y="2968538"/>
            <a:ext cx="2307467" cy="1260000"/>
          </a:xfrm>
          <a:prstGeom prst="rect">
            <a:avLst/>
          </a:prstGeom>
        </p:spPr>
      </p:pic>
      <p:pic>
        <p:nvPicPr>
          <p:cNvPr id="23" name="Рисунок 22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284" y="2965575"/>
            <a:ext cx="905800" cy="1404000"/>
          </a:xfrm>
          <a:prstGeom prst="rect">
            <a:avLst/>
          </a:prstGeom>
        </p:spPr>
      </p:pic>
      <p:pic>
        <p:nvPicPr>
          <p:cNvPr id="24" name="Рисунок 23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480" y="692656"/>
            <a:ext cx="1559408" cy="1260000"/>
          </a:xfrm>
          <a:prstGeom prst="rect">
            <a:avLst/>
          </a:prstGeom>
        </p:spPr>
      </p:pic>
      <p:pic>
        <p:nvPicPr>
          <p:cNvPr id="25" name="Рисунок 24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919" y="684241"/>
            <a:ext cx="1682162" cy="1260000"/>
          </a:xfrm>
          <a:prstGeom prst="rect">
            <a:avLst/>
          </a:prstGeom>
        </p:spPr>
      </p:pic>
      <p:pic>
        <p:nvPicPr>
          <p:cNvPr id="26" name="Рисунок 25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59" y="692656"/>
            <a:ext cx="1893446" cy="1260000"/>
          </a:xfrm>
          <a:prstGeom prst="rect">
            <a:avLst/>
          </a:prstGeom>
        </p:spPr>
      </p:pic>
      <p:pic>
        <p:nvPicPr>
          <p:cNvPr id="27" name="Рисунок 26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264" y="5229152"/>
            <a:ext cx="1947545" cy="1296000"/>
          </a:xfrm>
          <a:prstGeom prst="rect">
            <a:avLst/>
          </a:prstGeom>
        </p:spPr>
      </p:pic>
      <p:pic>
        <p:nvPicPr>
          <p:cNvPr id="28" name="Рисунок 27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24" y="5121152"/>
            <a:ext cx="2185711" cy="1224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3255094" y="2967335"/>
            <a:ext cx="286104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Самолёт «</a:t>
            </a:r>
            <a:r>
              <a:rPr lang="ru-RU" sz="2800" b="1" cap="none" spc="0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Мрия</a:t>
            </a:r>
            <a:r>
              <a:rPr lang="ru-RU" sz="28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</a:t>
            </a:r>
            <a:endParaRPr lang="ru-RU" sz="2800" b="1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8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Ан-225</a:t>
            </a:r>
            <a:endParaRPr lang="ru-RU" sz="28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Управляющая кнопка: настраиваемая 3">
            <a:hlinkClick r:id="" action="ppaction://hlinkshowjump?jump=firstslide" highlightClick="1"/>
          </p:cNvPr>
          <p:cNvSpPr/>
          <p:nvPr/>
        </p:nvSpPr>
        <p:spPr>
          <a:xfrm>
            <a:off x="8532440" y="116632"/>
            <a:ext cx="386040" cy="288032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70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Управляющая кнопка: настраиваемая 29">
            <a:hlinkClick r:id="" action="ppaction://hlinkshowjump?jump=nextslide" highlightClick="1"/>
          </p:cNvPr>
          <p:cNvSpPr/>
          <p:nvPr/>
        </p:nvSpPr>
        <p:spPr>
          <a:xfrm>
            <a:off x="0" y="0"/>
            <a:ext cx="9144000" cy="6819491"/>
          </a:xfrm>
          <a:prstGeom prst="actionButtonBlan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72000" y="4275162"/>
            <a:ext cx="0" cy="83873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307101" y="2511028"/>
            <a:ext cx="2700000" cy="1980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49037" y="4839491"/>
            <a:ext cx="2700000" cy="1980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83" y="5229152"/>
            <a:ext cx="2232000" cy="1116000"/>
          </a:xfrm>
          <a:prstGeom prst="rect">
            <a:avLst/>
          </a:prstGeom>
        </p:spPr>
      </p:pic>
      <p:pic>
        <p:nvPicPr>
          <p:cNvPr id="22" name="Рисунок 2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28" y="2968538"/>
            <a:ext cx="2307467" cy="1260000"/>
          </a:xfrm>
          <a:prstGeom prst="rect">
            <a:avLst/>
          </a:prstGeom>
        </p:spPr>
      </p:pic>
      <p:pic>
        <p:nvPicPr>
          <p:cNvPr id="23" name="Рисунок 22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284" y="2965575"/>
            <a:ext cx="905800" cy="1404000"/>
          </a:xfrm>
          <a:prstGeom prst="rect">
            <a:avLst/>
          </a:prstGeom>
        </p:spPr>
      </p:pic>
      <p:pic>
        <p:nvPicPr>
          <p:cNvPr id="24" name="Рисунок 23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480" y="692656"/>
            <a:ext cx="1559408" cy="1260000"/>
          </a:xfrm>
          <a:prstGeom prst="rect">
            <a:avLst/>
          </a:prstGeom>
        </p:spPr>
      </p:pic>
      <p:pic>
        <p:nvPicPr>
          <p:cNvPr id="25" name="Рисунок 24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919" y="684241"/>
            <a:ext cx="1682162" cy="1260000"/>
          </a:xfrm>
          <a:prstGeom prst="rect">
            <a:avLst/>
          </a:prstGeom>
        </p:spPr>
      </p:pic>
      <p:pic>
        <p:nvPicPr>
          <p:cNvPr id="26" name="Рисунок 25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59" y="692656"/>
            <a:ext cx="1893446" cy="1260000"/>
          </a:xfrm>
          <a:prstGeom prst="rect">
            <a:avLst/>
          </a:prstGeom>
        </p:spPr>
      </p:pic>
      <p:pic>
        <p:nvPicPr>
          <p:cNvPr id="27" name="Рисунок 26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264" y="5229152"/>
            <a:ext cx="1947545" cy="1296000"/>
          </a:xfrm>
          <a:prstGeom prst="rect">
            <a:avLst/>
          </a:prstGeom>
        </p:spPr>
      </p:pic>
      <p:pic>
        <p:nvPicPr>
          <p:cNvPr id="28" name="Рисунок 27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1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24" y="5121152"/>
            <a:ext cx="2185711" cy="1224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3672043" y="2967335"/>
            <a:ext cx="179991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Самый</a:t>
            </a:r>
          </a:p>
          <a:p>
            <a:pPr algn="ctr"/>
            <a:r>
              <a:rPr lang="ru-RU" sz="32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большой</a:t>
            </a:r>
          </a:p>
          <a:p>
            <a:pPr algn="ctr"/>
            <a:r>
              <a:rPr lang="ru-RU" sz="32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зубр</a:t>
            </a:r>
          </a:p>
        </p:txBody>
      </p:sp>
      <p:sp>
        <p:nvSpPr>
          <p:cNvPr id="4" name="Управляющая кнопка: настраиваемая 3">
            <a:hlinkClick r:id="" action="ppaction://hlinkshowjump?jump=firstslide" highlightClick="1"/>
          </p:cNvPr>
          <p:cNvSpPr/>
          <p:nvPr/>
        </p:nvSpPr>
        <p:spPr>
          <a:xfrm>
            <a:off x="8532440" y="116632"/>
            <a:ext cx="360040" cy="288032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81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правляющая кнопка: настраиваемая 31">
            <a:hlinkClick r:id="" action="ppaction://hlinkshowjump?jump=nextslide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883592" y="4369575"/>
            <a:ext cx="553057" cy="63108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307101" y="2511028"/>
            <a:ext cx="2700000" cy="1980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3696" y="4797152"/>
            <a:ext cx="2700000" cy="1980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96" y="5175152"/>
            <a:ext cx="2448000" cy="1224000"/>
          </a:xfrm>
          <a:prstGeom prst="rect">
            <a:avLst/>
          </a:prstGeom>
        </p:spPr>
      </p:pic>
      <p:pic>
        <p:nvPicPr>
          <p:cNvPr id="22" name="Рисунок 2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28" y="2968538"/>
            <a:ext cx="2307467" cy="1260000"/>
          </a:xfrm>
          <a:prstGeom prst="rect">
            <a:avLst/>
          </a:prstGeom>
        </p:spPr>
      </p:pic>
      <p:pic>
        <p:nvPicPr>
          <p:cNvPr id="23" name="Рисунок 22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284" y="2965575"/>
            <a:ext cx="905800" cy="1404000"/>
          </a:xfrm>
          <a:prstGeom prst="rect">
            <a:avLst/>
          </a:prstGeom>
        </p:spPr>
      </p:pic>
      <p:pic>
        <p:nvPicPr>
          <p:cNvPr id="24" name="Рисунок 23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480" y="692656"/>
            <a:ext cx="1559408" cy="1260000"/>
          </a:xfrm>
          <a:prstGeom prst="rect">
            <a:avLst/>
          </a:prstGeom>
        </p:spPr>
      </p:pic>
      <p:pic>
        <p:nvPicPr>
          <p:cNvPr id="25" name="Рисунок 24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919" y="684241"/>
            <a:ext cx="1682162" cy="1260000"/>
          </a:xfrm>
          <a:prstGeom prst="rect">
            <a:avLst/>
          </a:prstGeom>
        </p:spPr>
      </p:pic>
      <p:pic>
        <p:nvPicPr>
          <p:cNvPr id="26" name="Рисунок 25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59" y="692656"/>
            <a:ext cx="1893446" cy="1260000"/>
          </a:xfrm>
          <a:prstGeom prst="rect">
            <a:avLst/>
          </a:prstGeom>
        </p:spPr>
      </p:pic>
      <p:pic>
        <p:nvPicPr>
          <p:cNvPr id="27" name="Рисунок 26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264" y="5229152"/>
            <a:ext cx="1947545" cy="1296000"/>
          </a:xfrm>
          <a:prstGeom prst="rect">
            <a:avLst/>
          </a:prstGeom>
        </p:spPr>
      </p:pic>
      <p:pic>
        <p:nvPicPr>
          <p:cNvPr id="28" name="Рисунок 27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1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24" y="5121152"/>
            <a:ext cx="2185711" cy="1224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3339323" y="2967335"/>
            <a:ext cx="24653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Гора Говерла</a:t>
            </a:r>
            <a:endParaRPr lang="ru-RU" sz="3200" b="1" cap="none" spc="0" dirty="0" smtClean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Управляющая кнопка: настраиваемая 3">
            <a:hlinkClick r:id="" action="ppaction://hlinkshowjump?jump=firstslide" highlightClick="1"/>
          </p:cNvPr>
          <p:cNvSpPr/>
          <p:nvPr/>
        </p:nvSpPr>
        <p:spPr>
          <a:xfrm>
            <a:off x="8751335" y="116632"/>
            <a:ext cx="392665" cy="288032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4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307</TotalTime>
  <Words>104</Words>
  <Application>Microsoft Office PowerPoint</Application>
  <PresentationFormat>Экран (4:3)</PresentationFormat>
  <Paragraphs>45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Исполнительная</vt:lpstr>
      <vt:lpstr>Интерактивная игра</vt:lpstr>
      <vt:lpstr>Презентация PowerPoint</vt:lpstr>
      <vt:lpstr>1</vt:lpstr>
      <vt:lpstr>2</vt:lpstr>
      <vt:lpstr>3</vt:lpstr>
      <vt:lpstr>4</vt:lpstr>
      <vt:lpstr>5</vt:lpstr>
      <vt:lpstr>6</vt:lpstr>
      <vt:lpstr>7</vt:lpstr>
      <vt:lpstr>8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Ресурсы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</dc:creator>
  <cp:lastModifiedBy>Teacher</cp:lastModifiedBy>
  <cp:revision>26</cp:revision>
  <dcterms:created xsi:type="dcterms:W3CDTF">2016-11-28T14:41:23Z</dcterms:created>
  <dcterms:modified xsi:type="dcterms:W3CDTF">2016-11-28T20:44:04Z</dcterms:modified>
</cp:coreProperties>
</file>