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0.35433</cdr:x>
      <cdr:y>1</cdr:y>
    </cdr:to>
    <cdr:pic>
      <cdr:nvPicPr>
        <cdr:cNvPr id="2" name="Рисунок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880320" cy="453134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0.6191</cdr:x>
      <cdr:y>0</cdr:y>
    </cdr:from>
    <cdr:to>
      <cdr:x>1</cdr:x>
      <cdr:y>1</cdr:y>
    </cdr:to>
    <cdr:pic>
      <cdr:nvPicPr>
        <cdr:cNvPr id="3" name="Рисунок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032598" y="-2204864"/>
          <a:ext cx="3096344" cy="453134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1A51933-9942-4F56-9E7A-E55DA9C1E461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2A39396-2AAE-4045-97A2-8A98B0C65C1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я вырастил комнатный </a:t>
            </a:r>
            <a:r>
              <a:rPr lang="ru-RU" dirty="0" smtClean="0"/>
              <a:t>цветок - МОЛОЧАЙ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</a:t>
            </a:r>
          </a:p>
          <a:p>
            <a:r>
              <a:rPr lang="ru-RU" dirty="0" smtClean="0"/>
              <a:t>Тесленко Михаила</a:t>
            </a:r>
          </a:p>
          <a:p>
            <a:r>
              <a:rPr lang="ru-RU" dirty="0" smtClean="0"/>
              <a:t>3-Г класс</a:t>
            </a: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8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6"/>
    </mc:Choice>
    <mc:Fallback xmlns="">
      <p:transition spd="slow" advTm="4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195184"/>
              </p:ext>
            </p:extLst>
          </p:nvPr>
        </p:nvGraphicFramePr>
        <p:xfrm>
          <a:off x="467544" y="2204864"/>
          <a:ext cx="8128942" cy="453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нас очень много разных цветов, но сегодня я покажу как вырастил один из цветков сам.</a:t>
            </a: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60"/>
    </mc:Choice>
    <mc:Fallback xmlns="">
      <p:transition spd="slow" advTm="9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744416" cy="33404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 началось с семени цветка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61048"/>
            <a:ext cx="4104456" cy="2308757"/>
          </a:xfrm>
          <a:prstGeom prst="rect">
            <a:avLst/>
          </a:prstGeom>
        </p:spPr>
      </p:pic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3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"/>
    </mc:Choice>
    <mc:Fallback xmlns="">
      <p:transition spd="slow" advTm="59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00808"/>
            <a:ext cx="3130771" cy="17610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Приготовив землю я его посадил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628800"/>
            <a:ext cx="4788024" cy="2693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040"/>
            <a:ext cx="4355976" cy="2450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87" y="4437112"/>
            <a:ext cx="3765657" cy="2118182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8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4"/>
    </mc:Choice>
    <mc:Fallback xmlns="">
      <p:transition spd="slow" advTm="4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48880"/>
            <a:ext cx="2304256" cy="39684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Поливал через день, пока мой цветок не пустил первые листочки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140968"/>
            <a:ext cx="5060054" cy="2846281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4"/>
    </mc:Choice>
    <mc:Fallback xmlns="">
      <p:transition spd="slow" advTm="8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13" y="2674938"/>
            <a:ext cx="6135511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Настал день, когда нужно было его пересадить в горшок побольше</a:t>
            </a:r>
            <a:endParaRPr lang="ru-RU" dirty="0"/>
          </a:p>
        </p:txBody>
      </p:sp>
      <p:pic>
        <p:nvPicPr>
          <p:cNvPr id="5" name="Звук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7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95"/>
    </mc:Choice>
    <mc:Fallback xmlns="">
      <p:transition spd="slow" advTm="9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61" y="1657251"/>
            <a:ext cx="3523885" cy="21262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к пересадке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46" y="1657252"/>
            <a:ext cx="3779912" cy="21262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933056"/>
            <a:ext cx="4677943" cy="2631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80" y="2720353"/>
            <a:ext cx="2216845" cy="3941058"/>
          </a:xfrm>
          <a:prstGeom prst="rect">
            <a:avLst/>
          </a:prstGeom>
        </p:spPr>
      </p:pic>
      <p:pic>
        <p:nvPicPr>
          <p:cNvPr id="8" name="Звук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"/>
    </mc:Choice>
    <mc:Fallback xmlns="">
      <p:transition spd="slow" advTm="4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1941314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это сама пересадка в горшок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4932040" cy="27742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6832"/>
            <a:ext cx="2648893" cy="4709143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4"/>
    </mc:Choice>
    <mc:Fallback xmlns="">
      <p:transition spd="slow" advTm="66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342778" cy="41649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Скоро мой цветок будет такой большой как и мамин.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32856"/>
            <a:ext cx="2470774" cy="4392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3285"/>
            <a:ext cx="2376264" cy="4224470"/>
          </a:xfrm>
          <a:prstGeom prst="rect">
            <a:avLst/>
          </a:prstGeom>
        </p:spPr>
      </p:pic>
      <p:pic>
        <p:nvPicPr>
          <p:cNvPr id="7" name="Звук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99"/>
    </mc:Choice>
    <mc:Fallback xmlns="">
      <p:transition spd="slow" advTm="172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81</Words>
  <Application>Microsoft Office PowerPoint</Application>
  <PresentationFormat>Экран (4:3)</PresentationFormat>
  <Paragraphs>12</Paragraphs>
  <Slides>9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Как я вырастил комнатный цветок - МОЛОЧАЙ</vt:lpstr>
      <vt:lpstr>У нас очень много разных цветов, но сегодня я покажу как вырастил один из цветков сам.</vt:lpstr>
      <vt:lpstr>Все началось с семени цветка</vt:lpstr>
      <vt:lpstr>Приготовив землю я его посадил</vt:lpstr>
      <vt:lpstr>Поливал через день, пока мой цветок не пустил первые листочки</vt:lpstr>
      <vt:lpstr>Настал день, когда нужно было его пересадить в горшок побольше</vt:lpstr>
      <vt:lpstr>Подготовка к пересадке</vt:lpstr>
      <vt:lpstr>А это сама пересадка в горшок</vt:lpstr>
      <vt:lpstr>Скоро мой цветок будет такой большой как и мамин.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я вырастил комнатный цветок</dc:title>
  <dc:creator>HP</dc:creator>
  <cp:lastModifiedBy>HP</cp:lastModifiedBy>
  <cp:revision>8</cp:revision>
  <dcterms:created xsi:type="dcterms:W3CDTF">2017-04-26T15:45:57Z</dcterms:created>
  <dcterms:modified xsi:type="dcterms:W3CDTF">2017-04-26T17:10:59Z</dcterms:modified>
</cp:coreProperties>
</file>